
<file path=[Content_Types].xml><?xml version="1.0" encoding="utf-8"?>
<Types xmlns="http://schemas.openxmlformats.org/package/2006/content-types">
  <Default Extension="xml" ContentType="application/vnd.openxmlformats-package.core-properties+xml"/>
  <Default Extension="png" ContentType="image/png"/>
  <Default Extension="rels" ContentType="application/vnd.openxmlformats-package.relationship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theme/theme1.xml" ContentType="application/vnd.openxmlformats-officedocument.theme+xml"/>
  <Override PartName="/ppt/slideMasters/slideMaster1.xml" ContentType="application/vnd.openxmlformats-officedocument.presentationml.slideMaster+xml"/>
  <Override PartName="/ppt/slideMasters/theme/theme2.xml" ContentType="application/vnd.openxmlformats-officedocument.them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notesMasters/notesMaster1.xml" ContentType="application/vnd.openxmlformats-officedocument.presentationml.notesMaster+xml"/>
  <Override PartName="/ppt/notesMasters/theme/theme3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Override PartName="/ppt/slides/slide2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3.xml" ContentType="application/vnd.openxmlformats-officedocument.presentationml.slide+xml"/>
  <Override PartName="/ppt/notesSlides/notesSlide3.xml" ContentType="application/vnd.openxmlformats-officedocument.presentationml.notesSlide+xml"/>
  <Override PartName="/ppt/slides/slide4.xml" ContentType="application/vnd.openxmlformats-officedocument.presentationml.slide+xml"/>
  <Override PartName="/ppt/notesSlides/notesSlide4.xml" ContentType="application/vnd.openxmlformats-officedocument.presentationml.notesSlide+xml"/>
  <Override PartName="/ppt/slides/slide5.xml" ContentType="application/vnd.openxmlformats-officedocument.presentationml.slide+xml"/>
  <Override PartName="/ppt/notesSlides/notesSlide5.xml" ContentType="application/vnd.openxmlformats-officedocument.presentationml.notesSlide+xml"/>
  <Override PartName="/ppt/slides/slide6.xml" ContentType="application/vnd.openxmlformats-officedocument.presentationml.slide+xml"/>
  <Override PartName="/ppt/notesSlides/notesSlide6.xml" ContentType="application/vnd.openxmlformats-officedocument.presentationml.notesSlide+xml"/>
  <Override PartName="/ppt/slides/slide7.xml" ContentType="application/vnd.openxmlformats-officedocument.presentationml.slide+xml"/>
  <Override PartName="/ppt/notesSlides/notesSlide7.xml" ContentType="application/vnd.openxmlformats-officedocument.presentationml.notesSlide+xml"/>
  <Override PartName="/ppt/slides/slide8.xml" ContentType="application/vnd.openxmlformats-officedocument.presentationml.slide+xml"/>
  <Override PartName="/ppt/notesSlides/notesSlide8.xml" ContentType="application/vnd.openxmlformats-officedocument.presentationml.notesSlide+xml"/>
  <Override PartName="/ppt/slides/slide9.xml" ContentType="application/vnd.openxmlformats-officedocument.presentationml.slide+xml"/>
  <Override PartName="/ppt/notesSlides/notesSlide9.xml" ContentType="application/vnd.openxmlformats-officedocument.presentationml.notesSlide+xml"/>
  <Override PartName="/ppt/slides/slide10.xml" ContentType="application/vnd.openxmlformats-officedocument.presentationml.slide+xml"/>
  <Override PartName="/ppt/notesSlides/notesSlide10.xml" ContentType="application/vnd.openxmlformats-officedocument.presentationml.notesSlide+xml"/>
</Types>
</file>

<file path=_rels/.rels>&#65279;<?xml version="1.0" encoding="utf-8"?><Relationships xmlns="http://schemas.openxmlformats.org/package/2006/relationships"><Relationship Type="http://schemas.openxmlformats.org/package/2006/relationships/metadata/core-properties" Target="/docProps/core.xml" Id="R3497140065b643bd" /><Relationship Type="http://schemas.openxmlformats.org/officeDocument/2006/relationships/extended-properties" Target="/docProps/app.xml" Id="R625174e43a8041fb" /><Relationship Type="http://schemas.openxmlformats.org/officeDocument/2006/relationships/officeDocument" Target="/ppt/presentation.xml" Id="Rad07442ffe624485" /></Relationships>
</file>

<file path=ppt/presentation.xml><?xml version="1.0" encoding="utf-8"?>
<p:presentation xmlns:p="http://schemas.openxmlformats.org/presentationml/2006/main">
  <p:sldMasterIdLst>
    <p:sldMasterId xmlns:r="http://schemas.openxmlformats.org/officeDocument/2006/relationships" id="2147483648" r:id="R79249c8f852e4b15"/>
  </p:sldMasterIdLst>
  <p:notesMasterIdLst>
    <p:notesMasterId xmlns:r="http://schemas.openxmlformats.org/officeDocument/2006/relationships" r:id="R4b9c3e81a5d0448e"/>
  </p:notesMasterIdLst>
  <p:sldIdLst>
    <p:sldId xmlns:r="http://schemas.openxmlformats.org/officeDocument/2006/relationships" id="256" r:id="Recbce1236c464364"/>
    <p:sldId xmlns:r="http://schemas.openxmlformats.org/officeDocument/2006/relationships" id="257" r:id="Re40a7805791d4a97"/>
    <p:sldId xmlns:r="http://schemas.openxmlformats.org/officeDocument/2006/relationships" id="258" r:id="Raf64c0e0555b4abc"/>
    <p:sldId xmlns:r="http://schemas.openxmlformats.org/officeDocument/2006/relationships" id="259" r:id="R561b2be94bdc4b52"/>
    <p:sldId xmlns:r="http://schemas.openxmlformats.org/officeDocument/2006/relationships" id="260" r:id="R7faeecf2d9864611"/>
    <p:sldId xmlns:r="http://schemas.openxmlformats.org/officeDocument/2006/relationships" id="261" r:id="R60a0b1324c24498e"/>
    <p:sldId xmlns:r="http://schemas.openxmlformats.org/officeDocument/2006/relationships" id="262" r:id="Rfd9eeb84b0494c0b"/>
    <p:sldId xmlns:r="http://schemas.openxmlformats.org/officeDocument/2006/relationships" id="263" r:id="Rcd1b0b3e71ca4e2d"/>
    <p:sldId xmlns:r="http://schemas.openxmlformats.org/officeDocument/2006/relationships" id="264" r:id="R979e747f2f6f4f7a"/>
    <p:sldId xmlns:r="http://schemas.openxmlformats.org/officeDocument/2006/relationships" id="265" r:id="R9954dab08c58403f"/>
  </p:sldIdLst>
  <p:sldSz cx="12192000" cy="6858000"/>
  <p:notesSz cx="6858000" cy="9144000"/>
</p:presentation>
</file>

<file path=ppt/presProps.xml><?xml version="1.0" encoding="utf-8"?>
<p:presentationPr xmlns:p="http://schemas.openxmlformats.org/presentationml/2006/main">
  <p:extLst>
    <p:ext xmlns:p14="http://schemas.microsoft.com/office/powerpoint/2010/main" uri="{E76CE94A-603C-4142-B9EB-6D1370010A27}">
      <p14:discardImageEditData val="0"/>
    </p:ext>
    <p:ext xmlns:p14="http://schemas.microsoft.com/office/powerpoint/2010/main" uri="{D31A062A-798A-4329-ABDD-BBA856620510}">
      <p14:defaultImageDpi val="32767"/>
    </p:ext>
    <p:ext xmlns:p15="http://schemas.microsoft.com/office/powerpoint/2012/main" uri="{FD5EFAAD-0ECE-453E-9831-46B23BE46B34}">
      <p15:chartTrackingRefBased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_rels/presentation.xml.rels>&#65279;<?xml version="1.0" encoding="utf-8"?><Relationships xmlns="http://schemas.openxmlformats.org/package/2006/relationships"><Relationship Type="http://schemas.openxmlformats.org/officeDocument/2006/relationships/theme" Target="/ppt/theme/theme1.xml" Id="R373bb53f53b1407b" /><Relationship Type="http://schemas.openxmlformats.org/officeDocument/2006/relationships/slideMaster" Target="/ppt/slideMasters/slideMaster1.xml" Id="R79249c8f852e4b15" /><Relationship Type="http://schemas.openxmlformats.org/officeDocument/2006/relationships/notesMaster" Target="/ppt/notesMasters/notesMaster1.xml" Id="R4b9c3e81a5d0448e" /><Relationship Type="http://schemas.openxmlformats.org/officeDocument/2006/relationships/presProps" Target="/ppt/presProps.xml" Id="R9f3e804a5d234e1a" /><Relationship Type="http://schemas.openxmlformats.org/officeDocument/2006/relationships/tableStyles" Target="/ppt/tableStyles.xml" Id="Rdd40ea0a39864afa" /><Relationship Type="http://schemas.openxmlformats.org/officeDocument/2006/relationships/slide" Target="/ppt/slides/slide1.xml" Id="Recbce1236c464364" /><Relationship Type="http://schemas.openxmlformats.org/officeDocument/2006/relationships/slide" Target="/ppt/slides/slide2.xml" Id="Re40a7805791d4a97" /><Relationship Type="http://schemas.openxmlformats.org/officeDocument/2006/relationships/slide" Target="/ppt/slides/slide3.xml" Id="Raf64c0e0555b4abc" /><Relationship Type="http://schemas.openxmlformats.org/officeDocument/2006/relationships/slide" Target="/ppt/slides/slide4.xml" Id="R561b2be94bdc4b52" /><Relationship Type="http://schemas.openxmlformats.org/officeDocument/2006/relationships/slide" Target="/ppt/slides/slide5.xml" Id="R7faeecf2d9864611" /><Relationship Type="http://schemas.openxmlformats.org/officeDocument/2006/relationships/slide" Target="/ppt/slides/slide6.xml" Id="R60a0b1324c24498e" /><Relationship Type="http://schemas.openxmlformats.org/officeDocument/2006/relationships/slide" Target="/ppt/slides/slide7.xml" Id="Rfd9eeb84b0494c0b" /><Relationship Type="http://schemas.openxmlformats.org/officeDocument/2006/relationships/slide" Target="/ppt/slides/slide8.xml" Id="Rcd1b0b3e71ca4e2d" /><Relationship Type="http://schemas.openxmlformats.org/officeDocument/2006/relationships/slide" Target="/ppt/slides/slide9.xml" Id="R979e747f2f6f4f7a" /><Relationship Type="http://schemas.openxmlformats.org/officeDocument/2006/relationships/slide" Target="/ppt/slides/slide10.xml" Id="R9954dab08c58403f" /></Relationships>
</file>

<file path=ppt/notesMasters/_rels/notesMaster1.xml.rels>&#65279;<?xml version="1.0" encoding="utf-8"?><Relationships xmlns="http://schemas.openxmlformats.org/package/2006/relationships"><Relationship Type="http://schemas.openxmlformats.org/officeDocument/2006/relationships/theme" Target="/ppt/notesMasters/theme/theme3.xml" Id="R9f7892ce73914faa" /></Relationships>
</file>

<file path=ppt/notesMasters/notesMaster1.xml><?xml version="1.0" encoding="utf-8"?>
<p:notesMaster xmlns:p="http://schemas.openxmlformats.org/presentationml/2006/main">
  <p:cSld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Header Placeholder"/>
          <p:cNvSpPr/>
          <p:nvPr>
            <p:ph type="hdr" sz="quarter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3" name="Date Placeholder"/>
          <p:cNvSpPr/>
          <p:nvPr>
            <p:ph type="dt" sz="quarter" idx="1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Image Placeholder"/>
          <p:cNvSpPr/>
          <p:nvPr>
            <p:ph type="sldImg" idx="2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5" name="Notes Placeholder"/>
          <p:cNvSpPr/>
          <p:nvPr>
            <p:ph type="body" sz="quarter" idx="3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6" name="Footer Placeholder"/>
          <p:cNvSpPr/>
          <p:nvPr>
            <p:ph type="ftr" sz="quarter" idx="4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7" name="Slide Number Placeholder"/>
          <p:cNvSpPr/>
          <p:nvPr>
            <p:ph type="sldNum" sz="quarter" idx="5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xmlns:a="http://schemas.openxmlformats.org/drawingml/2006/main" marL="0" algn="l" defTabSz="914400" rtl="0" eaLnBrk="1" latinLnBrk="0" hangingPunct="1">
      <a:defRPr sz="1200" kern="1200"/>
    </a:lvl1pPr>
  </p:notesStyle>
</p:notesMaster>
</file>

<file path=ppt/notesMasters/theme/theme3.xml><?xml version="1.0" encoding="utf-8"?>
<a:theme xmlns:a="http://schemas.openxmlformats.org/drawingml/2006/main" name="ChatGPT">
  <a:themeElements>
    <a:clrScheme name="ChatGPT">
      <a:dk1>
        <a:srgbClr val="000000"/>
      </a:dk1>
      <a:lt1>
        <a:srgbClr val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">
      <a:majorFont>
        <a:latin typeface="Aptos"/>
        <a:ea typeface=""/>
        <a:cs typeface=""/>
      </a:majorFont>
      <a:minorFont>
        <a:latin typeface="Aptos"/>
        <a:ea typeface=""/>
        <a:cs typeface=""/>
      </a:minorFont>
    </a:fontScheme>
    <a:fmtScheme name="ChatGPT">
      <a:fillStyleLst>
        <a:solidFill>
          <a:schemeClr val="phClr"/>
        </a:solidFill>
        <a:gradFill>
          <a:gsLst>
            <a:gs pos="0">
              <a:schemeClr val="phClr">
                <a:tint val="67000"/>
                <a:lumMod val="110000"/>
                <a:satMod val="105000"/>
              </a:schemeClr>
            </a:gs>
            <a:gs pos="50000">
              <a:schemeClr val="phClr">
                <a:tint val="73000"/>
                <a:lumMod val="105000"/>
                <a:satMod val="103000"/>
              </a:schemeClr>
            </a:gs>
            <a:gs pos="100000">
              <a:schemeClr val="phClr">
                <a:tint val="81000"/>
                <a:lumMod val="105000"/>
                <a:satMod val="109000"/>
              </a:schemeClr>
            </a:gs>
          </a:gsLst>
          <a:lin ang="5400000" scaled="0"/>
        </a:gradFill>
        <a:gradFill>
          <a:gsLst>
            <a:gs pos="0">
              <a:schemeClr val="phClr">
                <a:tint val="94000"/>
                <a:lumMod val="102000"/>
                <a:satMod val="103000"/>
              </a:schemeClr>
            </a:gs>
            <a:gs pos="50000">
              <a:schemeClr val="phClr">
                <a:shade val="100000"/>
                <a:lumMod val="100000"/>
                <a:satMod val="110000"/>
              </a:schemeClr>
            </a:gs>
            <a:gs pos="100000">
              <a:schemeClr val="phClr">
                <a:shade val="78000"/>
                <a:lumMod val="99000"/>
                <a:satMod val="120000"/>
              </a:schemeClr>
            </a:gs>
          </a:gsLst>
          <a:lin ang="5400000" scaled="0"/>
        </a:gradFill>
      </a:fillStyleLst>
      <a:lnStyleLst>
        <a:ln w="12700">
          <a:solidFill>
            <a:schemeClr val="phClr"/>
          </a:solidFill>
          <a:prstDash val="solid"/>
        </a:ln>
        <a:ln w="19050">
          <a:solidFill>
            <a:schemeClr val="phClr"/>
          </a:solidFill>
          <a:prstDash val="solid"/>
        </a:ln>
        <a:ln w="25400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19050" dist="9525" dir="5400000">
              <a:srgbClr val="000000">
                <a:alpha val="6000"/>
              </a:srgbClr>
            </a:outerShdw>
          </a:effectLst>
        </a:effectStyle>
        <a:effectStyle>
          <a:effectLst>
            <a:outerShdw blurRad="28575" dist="9525" dir="5400000">
              <a:srgbClr val="000000">
                <a:alpha val="8000"/>
              </a:srgbClr>
            </a:outerShdw>
          </a:effectLst>
        </a:effectStyle>
        <a:effectStyle>
          <a:effectLst>
            <a:outerShdw blurRad="57150" dist="19050" dir="5400000">
              <a:srgbClr val="000000">
                <a:alpha val="10000"/>
              </a:srgbClr>
            </a:outerShdw>
          </a:effectLst>
        </a:effectStyle>
        <a:effectStyle>
          <a:effectLst>
            <a:outerShdw blurRad="114300" dist="38100" dir="5400000">
              <a:srgbClr val="000000">
                <a:alpha val="12000"/>
              </a:srgbClr>
            </a:outerShdw>
          </a:effectLst>
        </a:effectStyle>
        <a:effectStyle>
          <a:effectLst>
            <a:outerShdw blurRad="171450" dist="571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266700" dist="95250" dir="5400000">
              <a:srgbClr val="000000">
                <a:alpha val="24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>
          <a:gsLst>
            <a:gs pos="0">
              <a:schemeClr val="phClr">
                <a:tint val="93000"/>
                <a:shade val="98000"/>
                <a:lumMod val="102000"/>
                <a:satMod val="150000"/>
              </a:schemeClr>
            </a:gs>
            <a:gs pos="50000">
              <a:schemeClr val="phClr">
                <a:tint val="98000"/>
                <a:shade val="90000"/>
                <a:lumMod val="103000"/>
                <a:satMod val="130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</a:theme>
</file>

<file path=ppt/notesSlides/_rels/notesSlide1.xml.rels>&#65279;<?xml version="1.0" encoding="utf-8"?><Relationships xmlns="http://schemas.openxmlformats.org/package/2006/relationships"><Relationship Type="http://schemas.openxmlformats.org/officeDocument/2006/relationships/slide" Target="/ppt/slides/slide1.xml" Id="Rf6328c82353245a0" /><Relationship Type="http://schemas.openxmlformats.org/officeDocument/2006/relationships/notesMaster" Target="/ppt/notesMasters/notesMaster1.xml" Id="R3a3bc1c94936473a" /></Relationships>
</file>

<file path=ppt/notesSlides/_rels/notesSlide2.xml.rels>&#65279;<?xml version="1.0" encoding="utf-8"?><Relationships xmlns="http://schemas.openxmlformats.org/package/2006/relationships"><Relationship Type="http://schemas.openxmlformats.org/officeDocument/2006/relationships/slide" Target="/ppt/slides/slide2.xml" Id="Ra0c960ae4c8849a8" /><Relationship Type="http://schemas.openxmlformats.org/officeDocument/2006/relationships/notesMaster" Target="/ppt/notesMasters/notesMaster1.xml" Id="R85509c96edbc43c7" /></Relationships>
</file>

<file path=ppt/notesSlides/_rels/notesSlide3.xml.rels>&#65279;<?xml version="1.0" encoding="utf-8"?><Relationships xmlns="http://schemas.openxmlformats.org/package/2006/relationships"><Relationship Type="http://schemas.openxmlformats.org/officeDocument/2006/relationships/slide" Target="/ppt/slides/slide3.xml" Id="R704dd08025ea46f1" /><Relationship Type="http://schemas.openxmlformats.org/officeDocument/2006/relationships/notesMaster" Target="/ppt/notesMasters/notesMaster1.xml" Id="R2081a882dce64588" /></Relationships>
</file>

<file path=ppt/notesSlides/_rels/notesSlide4.xml.rels>&#65279;<?xml version="1.0" encoding="utf-8"?><Relationships xmlns="http://schemas.openxmlformats.org/package/2006/relationships"><Relationship Type="http://schemas.openxmlformats.org/officeDocument/2006/relationships/slide" Target="/ppt/slides/slide4.xml" Id="R066bfbed1d21499c" /><Relationship Type="http://schemas.openxmlformats.org/officeDocument/2006/relationships/notesMaster" Target="/ppt/notesMasters/notesMaster1.xml" Id="R22e15022990f4e99" /></Relationships>
</file>

<file path=ppt/notesSlides/_rels/notesSlide5.xml.rels>&#65279;<?xml version="1.0" encoding="utf-8"?><Relationships xmlns="http://schemas.openxmlformats.org/package/2006/relationships"><Relationship Type="http://schemas.openxmlformats.org/officeDocument/2006/relationships/slide" Target="/ppt/slides/slide5.xml" Id="R17d86a22091e4811" /><Relationship Type="http://schemas.openxmlformats.org/officeDocument/2006/relationships/notesMaster" Target="/ppt/notesMasters/notesMaster1.xml" Id="R3fe5d3166cb24569" /></Relationships>
</file>

<file path=ppt/notesSlides/_rels/notesSlide6.xml.rels>&#65279;<?xml version="1.0" encoding="utf-8"?><Relationships xmlns="http://schemas.openxmlformats.org/package/2006/relationships"><Relationship Type="http://schemas.openxmlformats.org/officeDocument/2006/relationships/slide" Target="/ppt/slides/slide6.xml" Id="R4a52bfad74ed4ea9" /><Relationship Type="http://schemas.openxmlformats.org/officeDocument/2006/relationships/notesMaster" Target="/ppt/notesMasters/notesMaster1.xml" Id="R4d12bab249984915" /></Relationships>
</file>

<file path=ppt/notesSlides/_rels/notesSlide7.xml.rels>&#65279;<?xml version="1.0" encoding="utf-8"?><Relationships xmlns="http://schemas.openxmlformats.org/package/2006/relationships"><Relationship Type="http://schemas.openxmlformats.org/officeDocument/2006/relationships/slide" Target="/ppt/slides/slide7.xml" Id="R1acb45f4fef34404" /><Relationship Type="http://schemas.openxmlformats.org/officeDocument/2006/relationships/notesMaster" Target="/ppt/notesMasters/notesMaster1.xml" Id="R622aecce50de474b" /></Relationships>
</file>

<file path=ppt/notesSlides/_rels/notesSlide8.xml.rels>&#65279;<?xml version="1.0" encoding="utf-8"?><Relationships xmlns="http://schemas.openxmlformats.org/package/2006/relationships"><Relationship Type="http://schemas.openxmlformats.org/officeDocument/2006/relationships/slide" Target="/ppt/slides/slide8.xml" Id="R203814f93f9e4e96" /><Relationship Type="http://schemas.openxmlformats.org/officeDocument/2006/relationships/notesMaster" Target="/ppt/notesMasters/notesMaster1.xml" Id="R948f0bfca9bb41cd" /></Relationships>
</file>

<file path=ppt/notesSlides/_rels/notesSlide9.xml.rels>&#65279;<?xml version="1.0" encoding="utf-8"?><Relationships xmlns="http://schemas.openxmlformats.org/package/2006/relationships"><Relationship Type="http://schemas.openxmlformats.org/officeDocument/2006/relationships/slide" Target="/ppt/slides/slide9.xml" Id="R5c75aba6f51a40a6" /><Relationship Type="http://schemas.openxmlformats.org/officeDocument/2006/relationships/notesMaster" Target="/ppt/notesMasters/notesMaster1.xml" Id="R55d1188831164ce5" /></Relationships>
</file>

<file path=ppt/notesSlides/_rels/notesSlide10.xml.rels>&#65279;<?xml version="1.0" encoding="utf-8"?><Relationships xmlns="http://schemas.openxmlformats.org/package/2006/relationships"><Relationship Type="http://schemas.openxmlformats.org/officeDocument/2006/relationships/slide" Target="/ppt/slides/slide10.xml" Id="R96a81e4a1196459d" /><Relationship Type="http://schemas.openxmlformats.org/officeDocument/2006/relationships/notesMaster" Target="/ppt/notesMasters/notesMaster1.xml" Id="Rc257d6e387fd4766" /></Relationships>
</file>

<file path=ppt/notesSlides/notesSlide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pPr/>
            <a:r>
              <a:rPr sz="1200">
                <a:latin typeface="Noto Sans SC"/>
                <a:ea typeface="Noto Sans SC"/>
              </a:rPr>
              <a:t xml:space="preserve">虚构创作者；原创概念练习，并非客户委托作品。 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pPr/>
            <a:r>
              <a:rPr sz="1200">
                <a:latin typeface="Noto Sans SC"/>
                <a:ea typeface="Noto Sans SC"/>
              </a:rPr>
              <a:t xml:space="preserve">虚构创作者；原创概念练习，并非客户委托作品。 Mira Lane 是为这份概念作品集虚构的创作身份。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pPr/>
            <a:r>
              <a:rPr sz="1200">
                <a:latin typeface="Noto Sans SC"/>
                <a:ea typeface="Noto Sans SC"/>
              </a:rPr>
              <a:t xml:space="preserve">虚构创作者；原创概念练习，并非客户委托作品。 三个方向，都从仔细观察日常材料开始。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pPr/>
            <a:r>
              <a:rPr sz="1200">
                <a:latin typeface="Noto Sans SC"/>
                <a:ea typeface="Noto Sans SC"/>
              </a:rPr>
              <a:t xml:space="preserve">虚构创作者；原创概念练习，并非客户委托作品。 自主概念练习；图片为原创 AI 出版物示意。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pPr/>
            <a:r>
              <a:rPr sz="1200">
                <a:latin typeface="Noto Sans SC"/>
                <a:ea typeface="Noto Sans SC"/>
              </a:rPr>
              <a:t xml:space="preserve">虚构创作者；原创概念练习，并非客户委托作品。 用于这个概念方向的原创 AI 材料练习。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pPr/>
            <a:r>
              <a:rPr sz="1200">
                <a:latin typeface="Noto Sans SC"/>
                <a:ea typeface="Noto Sans SC"/>
              </a:rPr>
              <a:t xml:space="preserve">虚构创作者；原创概念练习，并非客户委托作品。 原创 AI 概念练习，并非受委托的产品系列。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pPr/>
            <a:r>
              <a:rPr sz="1200">
                <a:latin typeface="Noto Sans SC"/>
                <a:ea typeface="Noto Sans SC"/>
              </a:rPr>
              <a:t xml:space="preserve">虚构创作者；原创概念练习，并非客户委托作品。 场景由 AI 生成，并非对某个真实地点的纪实摄影。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pPr/>
            <a:r>
              <a:rPr sz="1200">
                <a:latin typeface="Noto Sans SC"/>
                <a:ea typeface="Noto Sans SC"/>
              </a:rPr>
              <a:t xml:space="preserve">虚构创作者；原创概念练习，并非客户委托作品。 这些自主练习所采用的一种创作方法。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pPr/>
            <a:r>
              <a:rPr sz="1200">
                <a:latin typeface="Noto Sans SC"/>
                <a:ea typeface="Noto Sans SC"/>
              </a:rPr>
              <a:t xml:space="preserve">虚构创作者；原创概念练习，并非客户委托作品。 三组作品均为自主概念练习，不代表客户委托。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pPr/>
            <a:r>
              <a:rPr sz="1200">
                <a:latin typeface="Noto Sans SC"/>
                <a:ea typeface="Noto Sans SC"/>
              </a:rPr>
              <a:t xml:space="preserve">虚构创作者；原创概念练习，并非客户委托作品。 请替换为你自己的真实下一步与联系方式。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slideLayouts/_rels/slideLayout1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dd074c4ee7c04537" /></Relationships>
</file>

<file path=ppt/slideLayouts/_rels/slideLayout2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db3c264c4e0f4e05" /></Relationships>
</file>

<file path=ppt/slideLayouts/_rels/slideLayout3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9fab2d60fb4248a1" /></Relationships>
</file>

<file path=ppt/slideLayouts/_rels/slideLayout4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f46cabf0484b43fd" /></Relationships>
</file>

<file path=ppt/slideLayouts/_rels/slideLayout5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f72a771bd9484c27" /></Relationships>
</file>

<file path=ppt/slideLayouts/_rels/slideLayout6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6a25aaada9e94022" /></Relationships>
</file>

<file path=ppt/slideLayouts/slideLayout1.xml><?xml version="1.0" encoding="utf-8"?>
<p:sldLayout xmlns:p="http://schemas.openxmlformats.org/presentationml/2006/main" type="title">
  <p:cSld name="Title Slide"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3" name="Title">
            <a:extLst xmlns:a="http://schemas.openxmlformats.org/drawingml/2006/main">
              <a:ext uri="{FF2B5EF4-FFF2-40B4-BE49-F238E27FC236}">
                <a16:creationId xmlns:a16="http://schemas.microsoft.com/office/drawing/2014/main" id="{3864DF50-28B2-44EF-90B2-9129CBFB0A39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1219200" y="2590800"/>
            <a:ext cx="9753600" cy="990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/>
          </a:bodyPr>
          <a:lstStyle xmlns:a="http://schemas.openxmlformats.org/drawingml/2006/main">
            <a:defPPr algn="ctr">
              <a:defRPr sz="48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defPPr>
            <a:lvl1pPr marL="0" indent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48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1pPr>
            <a:lvl2pPr marL="0" indent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48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2pPr>
            <a:lvl3pPr marL="0" indent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48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3pPr>
            <a:lvl4pPr marL="0" indent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48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4pPr>
            <a:lvl5pPr marL="0" indent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48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5pPr>
            <a:lvl6pPr marL="0" indent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48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6pPr>
            <a:lvl7pPr marL="0" indent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48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7pPr>
            <a:lvl8pPr marL="0" indent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48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8pPr>
            <a:lvl9pPr marL="0" indent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48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9pPr>
          </a:lstStyle>
          <a:p xmlns:a="http://schemas.openxmlformats.org/drawingml/2006/main"/>
        </p:txBody>
      </p:sp>
      <p:sp>
        <p:nvSpPr>
          <p:cNvPr id="2" name="Subtitle">
            <a:extLst xmlns:a="http://schemas.openxmlformats.org/drawingml/2006/main">
              <a:ext uri="{FF2B5EF4-FFF2-40B4-BE49-F238E27FC236}">
                <a16:creationId xmlns:a16="http://schemas.microsoft.com/office/drawing/2014/main" id="{A1AAB34B-6B30-45F1-BA83-9C98EC38A7FE}"/>
              </a:ext>
            </a:extLst>
          </p:cNvPr>
          <p:cNvSpPr>
            <a:spLocks xmlns:a="http://schemas.openxmlformats.org/drawingml/2006/main" noGrp="1"/>
          </p:cNvSpPr>
          <p:nvPr>
            <p:ph type="subTitle" idx="1"/>
          </p:nvPr>
        </p:nvSpPr>
        <p:spPr>
          <a:xfrm xmlns:a="http://schemas.openxmlformats.org/drawingml/2006/main">
            <a:off x="1828800" y="3771900"/>
            <a:ext cx="8534400" cy="762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/>
          </a:bodyPr>
          <a:lstStyle xmlns:a="http://schemas.openxmlformats.org/drawingml/2006/main">
            <a:defPPr algn="ctr">
              <a:defRPr sz="210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defPPr>
            <a:lvl1pPr marL="0" indent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210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1pPr>
            <a:lvl2pPr marL="0" indent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210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2pPr>
            <a:lvl3pPr marL="0" indent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210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3pPr>
            <a:lvl4pPr marL="0" indent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210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4pPr>
            <a:lvl5pPr marL="0" indent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210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5pPr>
            <a:lvl6pPr marL="0" indent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210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6pPr>
            <a:lvl7pPr marL="0" indent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210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7pPr>
            <a:lvl8pPr marL="0" indent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210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8pPr>
            <a:lvl9pPr marL="0" indent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210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9pPr>
          </a:lstStyle>
          <a:p xmlns:a="http://schemas.openxmlformats.org/drawingml/2006/main"/>
        </p:txBody>
      </p:sp>
    </p:spTree>
  </p:cSld>
</p:sldLayout>
</file>

<file path=ppt/slideLayouts/slideLayout2.xml><?xml version="1.0" encoding="utf-8"?>
<p:sldLayout xmlns:p="http://schemas.openxmlformats.org/presentationml/2006/main">
  <p:cSld name="Section Header"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ection title">
            <a:extLst xmlns:a="http://schemas.openxmlformats.org/drawingml/2006/main">
              <a:ext uri="{FF2B5EF4-FFF2-40B4-BE49-F238E27FC236}">
                <a16:creationId xmlns:a16="http://schemas.microsoft.com/office/drawing/2014/main" id="{CC46986C-63BA-4EBD-BD94-FED5C6F635E3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1219200" y="2857500"/>
            <a:ext cx="9753600" cy="114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/>
          </a:bodyPr>
          <a:lstStyle xmlns:a="http://schemas.openxmlformats.org/drawingml/2006/main">
            <a:defPPr algn="ctr">
              <a:defRPr sz="42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defPPr>
            <a:lvl1pPr marL="0" indent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42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1pPr>
            <a:lvl2pPr marL="0" indent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42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2pPr>
            <a:lvl3pPr marL="0" indent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42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3pPr>
            <a:lvl4pPr marL="0" indent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42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4pPr>
            <a:lvl5pPr marL="0" indent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42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5pPr>
            <a:lvl6pPr marL="0" indent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42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6pPr>
            <a:lvl7pPr marL="0" indent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42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7pPr>
            <a:lvl8pPr marL="0" indent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42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8pPr>
            <a:lvl9pPr marL="0" indent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42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9pPr>
          </a:lstStyle>
          <a:p xmlns:a="http://schemas.openxmlformats.org/drawingml/2006/main"/>
        </p:txBody>
      </p:sp>
    </p:spTree>
  </p:cSld>
</p:sldLayout>
</file>

<file path=ppt/slideLayouts/slideLayout3.xml><?xml version="1.0" encoding="utf-8"?>
<p:sldLayout xmlns:p="http://schemas.openxmlformats.org/presentationml/2006/main">
  <p:cSld name="Title and Body"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3" name="Title">
            <a:extLst xmlns:a="http://schemas.openxmlformats.org/drawingml/2006/main">
              <a:ext uri="{FF2B5EF4-FFF2-40B4-BE49-F238E27FC236}">
                <a16:creationId xmlns:a16="http://schemas.microsoft.com/office/drawing/2014/main" id="{F7F1BF86-14AE-427E-BD7B-C6D1969951E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685800" y="533400"/>
            <a:ext cx="10820400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/>
          </a:bodyPr>
          <a:lstStyle xmlns:a="http://schemas.openxmlformats.org/drawingml/2006/main">
            <a:defPPr algn="l">
              <a:defRPr sz="33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defPPr>
            <a:lvl1pPr marL="0" indent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33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1pPr>
            <a:lvl2pPr marL="0" indent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33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2pPr>
            <a:lvl3pPr marL="0" indent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33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3pPr>
            <a:lvl4pPr marL="0" indent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33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4pPr>
            <a:lvl5pPr marL="0" indent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33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5pPr>
            <a:lvl6pPr marL="0" indent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33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6pPr>
            <a:lvl7pPr marL="0" indent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33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7pPr>
            <a:lvl8pPr marL="0" indent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33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8pPr>
            <a:lvl9pPr marL="0" indent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33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9pPr>
          </a:lstStyle>
          <a:p xmlns:a="http://schemas.openxmlformats.org/drawingml/2006/main"/>
        </p:txBody>
      </p:sp>
      <p:sp>
        <p:nvSpPr>
          <p:cNvPr id="2" name="Body">
            <a:extLst xmlns:a="http://schemas.openxmlformats.org/drawingml/2006/main">
              <a:ext uri="{FF2B5EF4-FFF2-40B4-BE49-F238E27FC236}">
                <a16:creationId xmlns:a16="http://schemas.microsoft.com/office/drawing/2014/main" id="{B1241412-AF3B-46B9-9B29-4DBA23377C5D}"/>
              </a:ext>
            </a:extLst>
          </p:cNvPr>
          <p:cNvSpPr>
            <a:spLocks xmlns:a="http://schemas.openxmlformats.org/drawingml/2006/main" noGrp="1"/>
          </p:cNvSpPr>
          <p:nvPr>
            <p:ph type="body" idx="1"/>
          </p:nvPr>
        </p:nvSpPr>
        <p:spPr>
          <a:xfrm xmlns:a="http://schemas.openxmlformats.org/drawingml/2006/main">
            <a:off x="685800" y="1905000"/>
            <a:ext cx="10820400" cy="426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/>
          </a:bodyPr>
          <a:lstStyle xmlns:a="http://schemas.openxmlformats.org/drawingml/2006/main">
            <a:defPPr algn="l">
              <a:defRPr sz="225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defPPr>
            <a:lvl1pPr marL="2286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25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1pPr>
            <a:lvl2pPr marL="5334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25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2pPr>
            <a:lvl3pPr marL="8382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25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3pPr>
            <a:lvl4pPr marL="11430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25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4pPr>
            <a:lvl5pPr marL="14478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25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5pPr>
            <a:lvl6pPr marL="17526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25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6pPr>
            <a:lvl7pPr marL="20574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25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7pPr>
            <a:lvl8pPr marL="23622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25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8pPr>
            <a:lvl9pPr marL="26670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25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9pPr>
          </a:lstStyle>
          <a:p xmlns:a="http://schemas.openxmlformats.org/drawingml/2006/main"/>
        </p:txBody>
      </p:sp>
    </p:spTree>
  </p:cSld>
</p:sldLayout>
</file>

<file path=ppt/slideLayouts/slideLayout4.xml><?xml version="1.0" encoding="utf-8"?>
<p:sldLayout xmlns:p="http://schemas.openxmlformats.org/presentationml/2006/main">
  <p:cSld name="Title and Two Column"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4" name="Title">
            <a:extLst xmlns:a="http://schemas.openxmlformats.org/drawingml/2006/main">
              <a:ext uri="{FF2B5EF4-FFF2-40B4-BE49-F238E27FC236}">
                <a16:creationId xmlns:a16="http://schemas.microsoft.com/office/drawing/2014/main" id="{CE7A1249-5A35-4748-83FB-8C7979F7B67C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685800" y="533400"/>
            <a:ext cx="10820400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/>
          </a:bodyPr>
          <a:lstStyle xmlns:a="http://schemas.openxmlformats.org/drawingml/2006/main">
            <a:defPPr algn="l">
              <a:defRPr sz="33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defPPr>
            <a:lvl1pPr marL="0" indent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33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1pPr>
            <a:lvl2pPr marL="0" indent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33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2pPr>
            <a:lvl3pPr marL="0" indent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33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3pPr>
            <a:lvl4pPr marL="0" indent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33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4pPr>
            <a:lvl5pPr marL="0" indent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33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5pPr>
            <a:lvl6pPr marL="0" indent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33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6pPr>
            <a:lvl7pPr marL="0" indent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33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7pPr>
            <a:lvl8pPr marL="0" indent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33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8pPr>
            <a:lvl9pPr marL="0" indent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33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9pPr>
          </a:lstStyle>
          <a:p xmlns:a="http://schemas.openxmlformats.org/drawingml/2006/main"/>
        </p:txBody>
      </p:sp>
      <p:sp>
        <p:nvSpPr>
          <p:cNvPr id="2" name="Left column">
            <a:extLst xmlns:a="http://schemas.openxmlformats.org/drawingml/2006/main">
              <a:ext uri="{FF2B5EF4-FFF2-40B4-BE49-F238E27FC236}">
                <a16:creationId xmlns:a16="http://schemas.microsoft.com/office/drawing/2014/main" id="{41DAB385-6F3D-4322-8DCF-958083A0B5B9}"/>
              </a:ext>
            </a:extLst>
          </p:cNvPr>
          <p:cNvSpPr>
            <a:spLocks xmlns:a="http://schemas.openxmlformats.org/drawingml/2006/main" noGrp="1"/>
          </p:cNvSpPr>
          <p:nvPr>
            <p:ph type="body" idx="1"/>
          </p:nvPr>
        </p:nvSpPr>
        <p:spPr>
          <a:xfrm xmlns:a="http://schemas.openxmlformats.org/drawingml/2006/main">
            <a:off x="685800" y="1905000"/>
            <a:ext cx="5029200" cy="426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/>
          </a:bodyPr>
          <a:lstStyle xmlns:a="http://schemas.openxmlformats.org/drawingml/2006/main">
            <a:defPPr algn="l">
              <a:defRPr sz="210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defPPr>
            <a:lvl1pPr marL="2286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10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1pPr>
            <a:lvl2pPr marL="5334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10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2pPr>
            <a:lvl3pPr marL="8382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10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3pPr>
            <a:lvl4pPr marL="11430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10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4pPr>
            <a:lvl5pPr marL="14478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10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5pPr>
            <a:lvl6pPr marL="17526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10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6pPr>
            <a:lvl7pPr marL="20574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10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7pPr>
            <a:lvl8pPr marL="23622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10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8pPr>
            <a:lvl9pPr marL="26670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10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9pPr>
          </a:lstStyle>
          <a:p xmlns:a="http://schemas.openxmlformats.org/drawingml/2006/main"/>
        </p:txBody>
      </p:sp>
      <p:sp>
        <p:nvSpPr>
          <p:cNvPr id="3" name="Right column">
            <a:extLst xmlns:a="http://schemas.openxmlformats.org/drawingml/2006/main">
              <a:ext uri="{FF2B5EF4-FFF2-40B4-BE49-F238E27FC236}">
                <a16:creationId xmlns:a16="http://schemas.microsoft.com/office/drawing/2014/main" id="{8600D07E-D1C1-4F77-8E75-BEA207E96497}"/>
              </a:ext>
            </a:extLst>
          </p:cNvPr>
          <p:cNvSpPr>
            <a:spLocks xmlns:a="http://schemas.openxmlformats.org/drawingml/2006/main" noGrp="1"/>
          </p:cNvSpPr>
          <p:nvPr>
            <p:ph type="body" idx="2"/>
          </p:nvPr>
        </p:nvSpPr>
        <p:spPr>
          <a:xfrm xmlns:a="http://schemas.openxmlformats.org/drawingml/2006/main">
            <a:off x="6477000" y="1905000"/>
            <a:ext cx="5029200" cy="426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/>
          </a:bodyPr>
          <a:lstStyle xmlns:a="http://schemas.openxmlformats.org/drawingml/2006/main">
            <a:defPPr algn="l">
              <a:defRPr sz="210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defPPr>
            <a:lvl1pPr marL="2286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10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1pPr>
            <a:lvl2pPr marL="5334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10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2pPr>
            <a:lvl3pPr marL="8382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10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3pPr>
            <a:lvl4pPr marL="11430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10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4pPr>
            <a:lvl5pPr marL="14478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10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5pPr>
            <a:lvl6pPr marL="17526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10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6pPr>
            <a:lvl7pPr marL="20574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10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7pPr>
            <a:lvl8pPr marL="23622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10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8pPr>
            <a:lvl9pPr marL="26670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10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9pPr>
          </a:lstStyle>
          <a:p xmlns:a="http://schemas.openxmlformats.org/drawingml/2006/main"/>
        </p:txBody>
      </p:sp>
    </p:spTree>
  </p:cSld>
</p:sldLayout>
</file>

<file path=ppt/slideLayouts/slideLayout5.xml><?xml version="1.0" encoding="utf-8"?>
<p:sldLayout xmlns:p="http://schemas.openxmlformats.org/presentationml/2006/main">
  <p:cSld name="Title and One Column"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3" name="Title">
            <a:extLst xmlns:a="http://schemas.openxmlformats.org/drawingml/2006/main">
              <a:ext uri="{FF2B5EF4-FFF2-40B4-BE49-F238E27FC236}">
                <a16:creationId xmlns:a16="http://schemas.microsoft.com/office/drawing/2014/main" id="{51572CD9-31A4-4CAF-92D0-C155FD30D2ED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685800" y="533400"/>
            <a:ext cx="10820400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/>
          </a:bodyPr>
          <a:lstStyle xmlns:a="http://schemas.openxmlformats.org/drawingml/2006/main">
            <a:defPPr algn="l">
              <a:defRPr sz="33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defPPr>
            <a:lvl1pPr marL="0" indent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33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1pPr>
            <a:lvl2pPr marL="0" indent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33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2pPr>
            <a:lvl3pPr marL="0" indent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33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3pPr>
            <a:lvl4pPr marL="0" indent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33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4pPr>
            <a:lvl5pPr marL="0" indent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33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5pPr>
            <a:lvl6pPr marL="0" indent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33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6pPr>
            <a:lvl7pPr marL="0" indent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33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7pPr>
            <a:lvl8pPr marL="0" indent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33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8pPr>
            <a:lvl9pPr marL="0" indent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33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9pPr>
          </a:lstStyle>
          <a:p xmlns:a="http://schemas.openxmlformats.org/drawingml/2006/main"/>
        </p:txBody>
      </p:sp>
      <p:sp>
        <p:nvSpPr>
          <p:cNvPr id="2" name="Left column">
            <a:extLst xmlns:a="http://schemas.openxmlformats.org/drawingml/2006/main">
              <a:ext uri="{FF2B5EF4-FFF2-40B4-BE49-F238E27FC236}">
                <a16:creationId xmlns:a16="http://schemas.microsoft.com/office/drawing/2014/main" id="{5CB02702-3707-42EC-B46A-52ADE437615D}"/>
              </a:ext>
            </a:extLst>
          </p:cNvPr>
          <p:cNvSpPr>
            <a:spLocks xmlns:a="http://schemas.openxmlformats.org/drawingml/2006/main" noGrp="1"/>
          </p:cNvSpPr>
          <p:nvPr>
            <p:ph type="body" idx="1"/>
          </p:nvPr>
        </p:nvSpPr>
        <p:spPr>
          <a:xfrm xmlns:a="http://schemas.openxmlformats.org/drawingml/2006/main">
            <a:off x="685800" y="1905000"/>
            <a:ext cx="5029200" cy="426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/>
          </a:bodyPr>
          <a:lstStyle xmlns:a="http://schemas.openxmlformats.org/drawingml/2006/main">
            <a:defPPr algn="l">
              <a:defRPr sz="225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defPPr>
            <a:lvl1pPr marL="2286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25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1pPr>
            <a:lvl2pPr marL="5334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25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2pPr>
            <a:lvl3pPr marL="8382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25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3pPr>
            <a:lvl4pPr marL="11430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25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4pPr>
            <a:lvl5pPr marL="14478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25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5pPr>
            <a:lvl6pPr marL="17526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25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6pPr>
            <a:lvl7pPr marL="20574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25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7pPr>
            <a:lvl8pPr marL="23622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25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8pPr>
            <a:lvl9pPr marL="26670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25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9pPr>
          </a:lstStyle>
          <a:p xmlns:a="http://schemas.openxmlformats.org/drawingml/2006/main"/>
        </p:txBody>
      </p:sp>
    </p:spTree>
  </p:cSld>
</p:sldLayout>
</file>

<file path=ppt/slideLayouts/slideLayout6.xml><?xml version="1.0" encoding="utf-8"?>
<p:sldLayout xmlns:p="http://schemas.openxmlformats.org/presentationml/2006/main" type="blank">
  <p:cSld name="Blank"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</p:sldLayout>
</file>

<file path=ppt/slideMasters/_rels/slideMaster1.xml.rels>&#65279;<?xml version="1.0" encoding="utf-8"?><Relationships xmlns="http://schemas.openxmlformats.org/package/2006/relationships"><Relationship Type="http://schemas.openxmlformats.org/officeDocument/2006/relationships/theme" Target="/ppt/slideMasters/theme/theme2.xml" Id="R5d465d560af449c1" /><Relationship Type="http://schemas.openxmlformats.org/officeDocument/2006/relationships/slideLayout" Target="/ppt/slideLayouts/slideLayout1.xml" Id="Rcbfabc7efe024579" /><Relationship Type="http://schemas.openxmlformats.org/officeDocument/2006/relationships/slideLayout" Target="/ppt/slideLayouts/slideLayout2.xml" Id="R480d464e28724e29" /><Relationship Type="http://schemas.openxmlformats.org/officeDocument/2006/relationships/slideLayout" Target="/ppt/slideLayouts/slideLayout3.xml" Id="R0f87d4c4fbef44e1" /><Relationship Type="http://schemas.openxmlformats.org/officeDocument/2006/relationships/slideLayout" Target="/ppt/slideLayouts/slideLayout4.xml" Id="R83ae5fe9b82e41f7" /><Relationship Type="http://schemas.openxmlformats.org/officeDocument/2006/relationships/slideLayout" Target="/ppt/slideLayouts/slideLayout5.xml" Id="R6d7348b96ea340c4" /><Relationship Type="http://schemas.openxmlformats.org/officeDocument/2006/relationships/slideLayout" Target="/ppt/slideLayouts/slideLayout6.xml" Id="R7d1b781e7acc4551" /></Relationships>
</file>

<file path=ppt/slideMasters/slideMaster1.xml><?xml version="1.0" encoding="utf-8"?>
<p:sldMaster xmlns:p="http://schemas.openxmlformats.org/presentationml/2006/main">
  <p:cSld name="Master"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xmlns:r="http://schemas.openxmlformats.org/officeDocument/2006/relationships" id="2147483649" r:id="Rcbfabc7efe024579"/>
    <p:sldLayoutId xmlns:r="http://schemas.openxmlformats.org/officeDocument/2006/relationships" id="2147483650" r:id="R480d464e28724e29"/>
    <p:sldLayoutId xmlns:r="http://schemas.openxmlformats.org/officeDocument/2006/relationships" id="2147483651" r:id="R0f87d4c4fbef44e1"/>
    <p:sldLayoutId xmlns:r="http://schemas.openxmlformats.org/officeDocument/2006/relationships" id="2147483652" r:id="R83ae5fe9b82e41f7"/>
    <p:sldLayoutId xmlns:r="http://schemas.openxmlformats.org/officeDocument/2006/relationships" id="2147483653" r:id="R6d7348b96ea340c4"/>
    <p:sldLayoutId xmlns:r="http://schemas.openxmlformats.org/officeDocument/2006/relationships" id="2147483654" r:id="R7d1b781e7acc4551"/>
  </p:sldLayoutIdLst>
  <p:txStyles>
    <p:titleStyle>
      <a:lvl1pPr xmlns:a="http://schemas.openxmlformats.org/drawingml/2006/main" algn="l">
        <a:lnSpc>
          <a:spcPct val="90000"/>
        </a:lnSpc>
        <a:spcBef>
          <a:spcPts val="0"/>
        </a:spcBef>
        <a:buNone/>
        <a:defRPr sz="4400">
          <a:solidFill>
            <a:schemeClr val="tx1"/>
          </a:solidFill>
          <a:latin typeface="+mj-lt"/>
          <a:ea typeface="+mj-lt"/>
          <a:cs typeface="+mj-lt"/>
        </a:defRPr>
      </a:lvl1pPr>
    </p:titleStyle>
    <p:bodyStyle>
      <a:lvl1pPr xmlns:a="http://schemas.openxmlformats.org/drawingml/2006/main" marL="228600" indent="-228600" algn="l">
        <a:lnSpc>
          <a:spcPct val="90000"/>
        </a:lnSpc>
        <a:spcBef>
          <a:spcPts val="1000"/>
        </a:spcBef>
        <a:buChar char="•"/>
        <a:defRPr sz="2800">
          <a:solidFill>
            <a:schemeClr val="tx1"/>
          </a:solidFill>
          <a:latin typeface="+mn-lt"/>
          <a:ea typeface="+mn-lt"/>
          <a:cs typeface="+mn-lt"/>
        </a:defRPr>
      </a:lvl1pPr>
      <a:lvl2pPr xmlns:a="http://schemas.openxmlformats.org/drawingml/2006/main" marL="685800" indent="-228600" algn="l">
        <a:lnSpc>
          <a:spcPct val="90000"/>
        </a:lnSpc>
        <a:spcBef>
          <a:spcPts val="500"/>
        </a:spcBef>
        <a:buChar char="•"/>
        <a:defRPr sz="2400">
          <a:solidFill>
            <a:schemeClr val="tx1"/>
          </a:solidFill>
          <a:latin typeface="+mn-lt"/>
          <a:ea typeface="+mn-lt"/>
          <a:cs typeface="+mn-lt"/>
        </a:defRPr>
      </a:lvl2pPr>
      <a:lvl3pPr xmlns:a="http://schemas.openxmlformats.org/drawingml/2006/main" marL="1143000" indent="-228600" algn="l">
        <a:lnSpc>
          <a:spcPct val="90000"/>
        </a:lnSpc>
        <a:spcBef>
          <a:spcPts val="500"/>
        </a:spcBef>
        <a:buChar char="•"/>
        <a:defRPr sz="2000">
          <a:solidFill>
            <a:schemeClr val="tx1"/>
          </a:solidFill>
          <a:latin typeface="+mn-lt"/>
          <a:ea typeface="+mn-lt"/>
          <a:cs typeface="+mn-lt"/>
        </a:defRPr>
      </a:lvl3pPr>
      <a:lvl4pPr xmlns:a="http://schemas.openxmlformats.org/drawingml/2006/main" marL="16002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4pPr>
      <a:lvl5pPr xmlns:a="http://schemas.openxmlformats.org/drawingml/2006/main" marL="20574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5pPr>
      <a:lvl6pPr xmlns:a="http://schemas.openxmlformats.org/drawingml/2006/main" marL="25146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6pPr>
      <a:lvl7pPr xmlns:a="http://schemas.openxmlformats.org/drawingml/2006/main" marL="29718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7pPr>
      <a:lvl8pPr xmlns:a="http://schemas.openxmlformats.org/drawingml/2006/main" marL="34290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8pPr>
      <a:lvl9pPr xmlns:a="http://schemas.openxmlformats.org/drawingml/2006/main" marL="38862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9pPr>
    </p:bodyStyle>
    <p:otherStyle>
      <a:lvl1pPr xmlns:a="http://schemas.openxmlformats.org/drawingml/2006/main" marL="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1pPr>
      <a:lvl2pPr xmlns:a="http://schemas.openxmlformats.org/drawingml/2006/main" marL="4572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2pPr>
      <a:lvl3pPr xmlns:a="http://schemas.openxmlformats.org/drawingml/2006/main" marL="9144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3pPr>
      <a:lvl4pPr xmlns:a="http://schemas.openxmlformats.org/drawingml/2006/main" marL="13716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4pPr>
      <a:lvl5pPr xmlns:a="http://schemas.openxmlformats.org/drawingml/2006/main" marL="18288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5pPr>
      <a:lvl6pPr xmlns:a="http://schemas.openxmlformats.org/drawingml/2006/main" marL="22860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6pPr>
      <a:lvl7pPr xmlns:a="http://schemas.openxmlformats.org/drawingml/2006/main" marL="27432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7pPr>
      <a:lvl8pPr xmlns:a="http://schemas.openxmlformats.org/drawingml/2006/main" marL="32004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8pPr>
      <a:lvl9pPr xmlns:a="http://schemas.openxmlformats.org/drawingml/2006/main" marL="36576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9pPr>
    </p:otherStyle>
  </p:txStyles>
</p:sldMaster>
</file>

<file path=ppt/slideMasters/theme/theme2.xml><?xml version="1.0" encoding="utf-8"?>
<a:theme xmlns:a="http://schemas.openxmlformats.org/drawingml/2006/main" name="ChatGPT">
  <a:themeElements>
    <a:clrScheme name="ChatGPT">
      <a:dk1>
        <a:srgbClr val="000000"/>
      </a:dk1>
      <a:lt1>
        <a:srgbClr val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">
      <a:majorFont>
        <a:latin typeface="Aptos"/>
        <a:ea typeface=""/>
        <a:cs typeface=""/>
      </a:majorFont>
      <a:minorFont>
        <a:latin typeface="Aptos"/>
        <a:ea typeface=""/>
        <a:cs typeface=""/>
      </a:minorFont>
    </a:fontScheme>
    <a:fmtScheme name="ChatGPT">
      <a:fillStyleLst>
        <a:solidFill>
          <a:schemeClr val="phClr"/>
        </a:solidFill>
        <a:gradFill>
          <a:gsLst>
            <a:gs pos="0">
              <a:schemeClr val="phClr">
                <a:tint val="67000"/>
                <a:lumMod val="110000"/>
                <a:satMod val="105000"/>
              </a:schemeClr>
            </a:gs>
            <a:gs pos="50000">
              <a:schemeClr val="phClr">
                <a:tint val="73000"/>
                <a:lumMod val="105000"/>
                <a:satMod val="103000"/>
              </a:schemeClr>
            </a:gs>
            <a:gs pos="100000">
              <a:schemeClr val="phClr">
                <a:tint val="81000"/>
                <a:lumMod val="105000"/>
                <a:satMod val="109000"/>
              </a:schemeClr>
            </a:gs>
          </a:gsLst>
          <a:lin ang="5400000" scaled="0"/>
        </a:gradFill>
        <a:gradFill>
          <a:gsLst>
            <a:gs pos="0">
              <a:schemeClr val="phClr">
                <a:tint val="94000"/>
                <a:lumMod val="102000"/>
                <a:satMod val="103000"/>
              </a:schemeClr>
            </a:gs>
            <a:gs pos="50000">
              <a:schemeClr val="phClr">
                <a:shade val="100000"/>
                <a:lumMod val="100000"/>
                <a:satMod val="110000"/>
              </a:schemeClr>
            </a:gs>
            <a:gs pos="100000">
              <a:schemeClr val="phClr">
                <a:shade val="78000"/>
                <a:lumMod val="99000"/>
                <a:satMod val="120000"/>
              </a:schemeClr>
            </a:gs>
          </a:gsLst>
          <a:lin ang="5400000" scaled="0"/>
        </a:gradFill>
      </a:fillStyleLst>
      <a:lnStyleLst>
        <a:ln w="12700">
          <a:solidFill>
            <a:schemeClr val="phClr"/>
          </a:solidFill>
          <a:prstDash val="solid"/>
        </a:ln>
        <a:ln w="19050">
          <a:solidFill>
            <a:schemeClr val="phClr"/>
          </a:solidFill>
          <a:prstDash val="solid"/>
        </a:ln>
        <a:ln w="25400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19050" dist="9525" dir="5400000">
              <a:srgbClr val="000000">
                <a:alpha val="6000"/>
              </a:srgbClr>
            </a:outerShdw>
          </a:effectLst>
        </a:effectStyle>
        <a:effectStyle>
          <a:effectLst>
            <a:outerShdw blurRad="28575" dist="9525" dir="5400000">
              <a:srgbClr val="000000">
                <a:alpha val="8000"/>
              </a:srgbClr>
            </a:outerShdw>
          </a:effectLst>
        </a:effectStyle>
        <a:effectStyle>
          <a:effectLst>
            <a:outerShdw blurRad="57150" dist="19050" dir="5400000">
              <a:srgbClr val="000000">
                <a:alpha val="10000"/>
              </a:srgbClr>
            </a:outerShdw>
          </a:effectLst>
        </a:effectStyle>
        <a:effectStyle>
          <a:effectLst>
            <a:outerShdw blurRad="114300" dist="38100" dir="5400000">
              <a:srgbClr val="000000">
                <a:alpha val="12000"/>
              </a:srgbClr>
            </a:outerShdw>
          </a:effectLst>
        </a:effectStyle>
        <a:effectStyle>
          <a:effectLst>
            <a:outerShdw blurRad="171450" dist="571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266700" dist="95250" dir="5400000">
              <a:srgbClr val="000000">
                <a:alpha val="24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>
          <a:gsLst>
            <a:gs pos="0">
              <a:schemeClr val="phClr">
                <a:tint val="93000"/>
                <a:shade val="98000"/>
                <a:lumMod val="102000"/>
                <a:satMod val="150000"/>
              </a:schemeClr>
            </a:gs>
            <a:gs pos="50000">
              <a:schemeClr val="phClr">
                <a:tint val="98000"/>
                <a:shade val="90000"/>
                <a:lumMod val="103000"/>
                <a:satMod val="130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</a:theme>
</file>

<file path=ppt/slides/_rels/slide1.xml.rels>&#65279;<?xml version="1.0" encoding="utf-8"?><Relationships xmlns="http://schemas.openxmlformats.org/package/2006/relationships"><Relationship Type="http://schemas.openxmlformats.org/officeDocument/2006/relationships/slideLayout" Target="/ppt/slideLayouts/slideLayout6.xml" Id="Rc119f79b45f34554" /><Relationship Type="http://schemas.openxmlformats.org/officeDocument/2006/relationships/image" Target="../media/paper-paper.png" Id="R8687dc0fe1944af1" /><Relationship Type="http://schemas.openxmlformats.org/officeDocument/2006/relationships/notesSlide" Target="/ppt/notesSlides/notesSlide1.xml" Id="R93181f22dfc847e3" /></Relationships>
</file>

<file path=ppt/slides/_rels/slide2.xml.rels>&#65279;<?xml version="1.0" encoding="utf-8"?><Relationships xmlns="http://schemas.openxmlformats.org/package/2006/relationships"><Relationship Type="http://schemas.openxmlformats.org/officeDocument/2006/relationships/slideLayout" Target="/ppt/slideLayouts/slideLayout6.xml" Id="Reb416f99e0624683" /><Relationship Type="http://schemas.openxmlformats.org/officeDocument/2006/relationships/notesSlide" Target="/ppt/notesSlides/notesSlide2.xml" Id="R5909b24c24524b0a" /></Relationships>
</file>

<file path=ppt/slides/_rels/slide3.xml.rels>&#65279;<?xml version="1.0" encoding="utf-8"?><Relationships xmlns="http://schemas.openxmlformats.org/package/2006/relationships"><Relationship Type="http://schemas.openxmlformats.org/officeDocument/2006/relationships/slideLayout" Target="/ppt/slideLayouts/slideLayout6.xml" Id="Rc6b1c654530b4d87" /><Relationship Type="http://schemas.openxmlformats.org/officeDocument/2006/relationships/notesSlide" Target="/ppt/notesSlides/notesSlide3.xml" Id="R573969e073aa4ecd" /></Relationships>
</file>

<file path=ppt/slides/_rels/slide4.xml.rels>&#65279;<?xml version="1.0" encoding="utf-8"?><Relationships xmlns="http://schemas.openxmlformats.org/package/2006/relationships"><Relationship Type="http://schemas.openxmlformats.org/officeDocument/2006/relationships/slideLayout" Target="/ppt/slideLayouts/slideLayout6.xml" Id="R63c064187b6948c7" /><Relationship Type="http://schemas.openxmlformats.org/officeDocument/2006/relationships/image" Target="../media/paper-journal.png" Id="Rfc5a393c66de4c9b" /><Relationship Type="http://schemas.openxmlformats.org/officeDocument/2006/relationships/notesSlide" Target="/ppt/notesSlides/notesSlide4.xml" Id="Ra99c9c5a2ac5479e" /></Relationships>
</file>

<file path=ppt/slides/_rels/slide5.xml.rels>&#65279;<?xml version="1.0" encoding="utf-8"?><Relationships xmlns="http://schemas.openxmlformats.org/package/2006/relationships"><Relationship Type="http://schemas.openxmlformats.org/officeDocument/2006/relationships/slideLayout" Target="/ppt/slideLayouts/slideLayout6.xml" Id="Rfd97a82657724765" /><Relationship Type="http://schemas.openxmlformats.org/officeDocument/2006/relationships/image" Target="../media/paper-materials.png" Id="R087ea9f2428d4418" /><Relationship Type="http://schemas.openxmlformats.org/officeDocument/2006/relationships/notesSlide" Target="/ppt/notesSlides/notesSlide5.xml" Id="R2df99a80e320446f" /></Relationships>
</file>

<file path=ppt/slides/_rels/slide6.xml.rels>&#65279;<?xml version="1.0" encoding="utf-8"?><Relationships xmlns="http://schemas.openxmlformats.org/package/2006/relationships"><Relationship Type="http://schemas.openxmlformats.org/officeDocument/2006/relationships/slideLayout" Target="/ppt/slideLayouts/slideLayout6.xml" Id="Re0fca9059f614428" /><Relationship Type="http://schemas.openxmlformats.org/officeDocument/2006/relationships/image" Target="../media/paper-objects.png" Id="R9a0436e5595f4ce6" /><Relationship Type="http://schemas.openxmlformats.org/officeDocument/2006/relationships/notesSlide" Target="/ppt/notesSlides/notesSlide6.xml" Id="R647e4c353bf641de" /></Relationships>
</file>

<file path=ppt/slides/_rels/slide7.xml.rels>&#65279;<?xml version="1.0" encoding="utf-8"?><Relationships xmlns="http://schemas.openxmlformats.org/package/2006/relationships"><Relationship Type="http://schemas.openxmlformats.org/officeDocument/2006/relationships/slideLayout" Target="/ppt/slideLayouts/slideLayout6.xml" Id="R0143aa51d4ad41bd" /><Relationship Type="http://schemas.openxmlformats.org/officeDocument/2006/relationships/image" Target="../media/paper-walk.png" Id="R3df4442ac04d486f" /><Relationship Type="http://schemas.openxmlformats.org/officeDocument/2006/relationships/notesSlide" Target="/ppt/notesSlides/notesSlide7.xml" Id="R8edcc729dbf844fe" /></Relationships>
</file>

<file path=ppt/slides/_rels/slide8.xml.rels>&#65279;<?xml version="1.0" encoding="utf-8"?><Relationships xmlns="http://schemas.openxmlformats.org/package/2006/relationships"><Relationship Type="http://schemas.openxmlformats.org/officeDocument/2006/relationships/slideLayout" Target="/ppt/slideLayouts/slideLayout6.xml" Id="R9a1bda39a5cf4d75" /><Relationship Type="http://schemas.openxmlformats.org/officeDocument/2006/relationships/notesSlide" Target="/ppt/notesSlides/notesSlide8.xml" Id="R1373463f554e4d37" /></Relationships>
</file>

<file path=ppt/slides/_rels/slide9.xml.rels>&#65279;<?xml version="1.0" encoding="utf-8"?><Relationships xmlns="http://schemas.openxmlformats.org/package/2006/relationships"><Relationship Type="http://schemas.openxmlformats.org/officeDocument/2006/relationships/slideLayout" Target="/ppt/slideLayouts/slideLayout6.xml" Id="R7cc23d8ec78f45df" /><Relationship Type="http://schemas.openxmlformats.org/officeDocument/2006/relationships/notesSlide" Target="/ppt/notesSlides/notesSlide9.xml" Id="R50c0ddc5da9d4341" /></Relationships>
</file>

<file path=ppt/slides/_rels/slide10.xml.rels>&#65279;<?xml version="1.0" encoding="utf-8"?><Relationships xmlns="http://schemas.openxmlformats.org/package/2006/relationships"><Relationship Type="http://schemas.openxmlformats.org/officeDocument/2006/relationships/slideLayout" Target="/ppt/slideLayouts/slideLayout6.xml" Id="R44fbe1499f2e465b" /><Relationship Type="http://schemas.openxmlformats.org/officeDocument/2006/relationships/image" Target="../media/paper-paper.png" Id="Ra205fe7ec4eb4313" /><Relationship Type="http://schemas.openxmlformats.org/officeDocument/2006/relationships/notesSlide" Target="/ppt/notesSlides/notesSlide10.xml" Id="Rf6c9a33220f44e1a" /></Relationships>
</file>

<file path=ppt/slides/slide1.xml><?xml version="1.0" encoding="utf-8"?>
<p:sld xmlns:p="http://schemas.openxmlformats.org/presentationml/2006/main">
  <p:cSld>
    <p:bg>
      <p:bgPr>
        <a:solidFill xmlns:a="http://schemas.openxmlformats.org/drawingml/2006/main">
          <a:srgbClr val="F3ECDD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pic>
        <p:nvPicPr>
          <p:cNvPr id="9" name="" descr="原创 AI 概念图：paper">
            <a:extLst xmlns:a="http://schemas.openxmlformats.org/drawingml/2006/main">
              <a:ext uri="{FF2B5EF4-FFF2-40B4-BE49-F238E27FC236}">
                <a16:creationId xmlns:a16="http://schemas.microsoft.com/office/drawing/2014/main" id="{D5178B76-DAC1-4037-AA7E-13EC0254F70C}"/>
              </a:ext>
            </a:extLst>
          </p:cNvPr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8687dc0fe1944af1"/>
          <a:srcRect xmlns:a="http://schemas.openxmlformats.org/drawingml/2006/main" l="0" r="0" t="27" b="27"/>
          <a:stretch xmlns:a="http://schemas.openxmlformats.org/drawingml/2006/main">
            <a:fillRect l="0" t="0" r="0" b="0"/>
          </a:stretch>
        </p:blipFill>
        <p:spPr>
          <a:xfrm xmlns:a="http://schemas.openxmlformats.org/drawingml/2006/main" rot="0">
            <a:off x="0" y="0"/>
            <a:ext cx="12192000" cy="6858000"/>
          </a:xfrm>
          <a:prstGeom xmlns:a="http://schemas.openxmlformats.org/drawingml/2006/main" prst="rect">
            <a:avLst/>
          </a:prstGeom>
        </p:spPr>
      </p:pic>
      <p:sp>
        <p:nvSpPr>
          <p:cNvPr id="2" name="slot.cover.brand">
            <a:extLst xmlns:a="http://schemas.openxmlformats.org/drawingml/2006/main">
              <a:ext uri="{FF2B5EF4-FFF2-40B4-BE49-F238E27FC236}">
                <a16:creationId xmlns:a16="http://schemas.microsoft.com/office/drawing/2014/main" id="{D1CF2C23-A9FE-48E0-B28A-28A269AFEDF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323850"/>
            <a:ext cx="619125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l">
              <a:defRPr sz="1350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defPPr>
            <a:lvl1pPr algn="l">
              <a:defRPr sz="1350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1pPr>
            <a:lvl2pPr algn="l">
              <a:defRPr sz="1350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2pPr>
            <a:lvl3pPr algn="l">
              <a:defRPr sz="1350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3pPr>
            <a:lvl4pPr algn="l">
              <a:defRPr sz="1350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4pPr>
            <a:lvl5pPr algn="l">
              <a:defRPr sz="1350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5pPr>
            <a:lvl6pPr algn="l">
              <a:defRPr sz="1350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6pPr>
            <a:lvl7pPr algn="l">
              <a:defRPr sz="1350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7pPr>
            <a:lvl8pPr algn="l">
              <a:defRPr sz="1350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8pPr>
            <a:lvl9pPr algn="l">
              <a:defRPr sz="1350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9pPr>
          </a:lstStyle>
          <a:p xmlns:a="http://schemas.openxmlformats.org/drawingml/2006/main">
            <a:pPr algn="l">
              <a:lnSpc>
                <a:spcPct val="106000"/>
              </a:lnSpc>
              <a:buNone/>
              <a:defRPr sz="1350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pPr>
            <a:r>
              <a:rPr sz="1350" b="0">
                <a:solidFill>
                  <a:srgbClr val="292326"/>
                </a:solidFill>
                <a:latin typeface="Inter"/>
                <a:ea typeface="Inter"/>
                <a:cs typeface="Inter"/>
              </a:rPr>
              <a:t xml:space="preserve">Mira Lane</a:t>
            </a:r>
          </a:p>
        </p:txBody>
      </p:sp>
      <p:sp>
        <p:nvSpPr>
          <p:cNvPr id="3" name="slot.cover.edition">
            <a:extLst xmlns:a="http://schemas.openxmlformats.org/drawingml/2006/main">
              <a:ext uri="{FF2B5EF4-FFF2-40B4-BE49-F238E27FC236}">
                <a16:creationId xmlns:a16="http://schemas.microsoft.com/office/drawing/2014/main" id="{E4298806-4554-4163-B8E3-80F73DB70C5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334250" y="352425"/>
            <a:ext cx="4333875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r">
              <a:defRPr sz="900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defPPr>
            <a:lvl1pPr algn="r">
              <a:defRPr sz="900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1pPr>
            <a:lvl2pPr algn="r">
              <a:defRPr sz="900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2pPr>
            <a:lvl3pPr algn="r">
              <a:defRPr sz="900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3pPr>
            <a:lvl4pPr algn="r">
              <a:defRPr sz="900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4pPr>
            <a:lvl5pPr algn="r">
              <a:defRPr sz="900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5pPr>
            <a:lvl6pPr algn="r">
              <a:defRPr sz="900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6pPr>
            <a:lvl7pPr algn="r">
              <a:defRPr sz="900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7pPr>
            <a:lvl8pPr algn="r">
              <a:defRPr sz="900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8pPr>
            <a:lvl9pPr algn="r">
              <a:defRPr sz="900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9pPr>
          </a:lstStyle>
          <a:p xmlns:a="http://schemas.openxmlformats.org/drawingml/2006/main">
            <a:pPr algn="r">
              <a:lnSpc>
                <a:spcPct val="106000"/>
              </a:lnSpc>
              <a:buNone/>
              <a:defRPr sz="900" b="0">
                <a:solidFill>
                  <a:srgbClr val="292326"/>
                </a:solidFill>
                <a:latin typeface="Noto Sans SC"/>
                <a:ea typeface="Noto Sans SC"/>
                <a:cs typeface="Noto Sans SC"/>
              </a:defRPr>
            </a:pPr>
            <a:r>
              <a:rPr sz="900" b="0">
                <a:solidFill>
                  <a:srgbClr val="292326"/>
                </a:solidFill>
                <a:latin typeface="Noto Sans SC"/>
                <a:ea typeface="Noto Sans SC"/>
                <a:cs typeface="Noto Sans SC"/>
              </a:rPr>
              <a:t xml:space="preserve">创作选集 / 2026</a:t>
            </a:r>
          </a:p>
        </p:txBody>
      </p:sp>
      <p:sp>
        <p:nvSpPr>
          <p:cNvPr id="4" name="slot.cover.title">
            <a:extLst xmlns:a="http://schemas.openxmlformats.org/drawingml/2006/main">
              <a:ext uri="{FF2B5EF4-FFF2-40B4-BE49-F238E27FC236}">
                <a16:creationId xmlns:a16="http://schemas.microsoft.com/office/drawing/2014/main" id="{F65AE35B-327B-40A1-8D25-E327D6D664C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657350"/>
            <a:ext cx="6762750" cy="27146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l">
              <a:defRPr sz="9375" b="0">
                <a:solidFill>
                  <a:srgbClr val="4C2534"/>
                </a:solidFill>
                <a:latin typeface="Instrument Serif"/>
                <a:ea typeface="Instrument Serif"/>
                <a:cs typeface="Instrument Serif"/>
              </a:defRPr>
            </a:defPPr>
            <a:lvl1pPr algn="l">
              <a:defRPr sz="9375" b="0">
                <a:solidFill>
                  <a:srgbClr val="4C2534"/>
                </a:solidFill>
                <a:latin typeface="Instrument Serif"/>
                <a:ea typeface="Instrument Serif"/>
                <a:cs typeface="Instrument Serif"/>
              </a:defRPr>
            </a:lvl1pPr>
            <a:lvl2pPr algn="l">
              <a:defRPr sz="9375" b="0">
                <a:solidFill>
                  <a:srgbClr val="4C2534"/>
                </a:solidFill>
                <a:latin typeface="Instrument Serif"/>
                <a:ea typeface="Instrument Serif"/>
                <a:cs typeface="Instrument Serif"/>
              </a:defRPr>
            </a:lvl2pPr>
            <a:lvl3pPr algn="l">
              <a:defRPr sz="9375" b="0">
                <a:solidFill>
                  <a:srgbClr val="4C2534"/>
                </a:solidFill>
                <a:latin typeface="Instrument Serif"/>
                <a:ea typeface="Instrument Serif"/>
                <a:cs typeface="Instrument Serif"/>
              </a:defRPr>
            </a:lvl3pPr>
            <a:lvl4pPr algn="l">
              <a:defRPr sz="9375" b="0">
                <a:solidFill>
                  <a:srgbClr val="4C2534"/>
                </a:solidFill>
                <a:latin typeface="Instrument Serif"/>
                <a:ea typeface="Instrument Serif"/>
                <a:cs typeface="Instrument Serif"/>
              </a:defRPr>
            </a:lvl4pPr>
            <a:lvl5pPr algn="l">
              <a:defRPr sz="9375" b="0">
                <a:solidFill>
                  <a:srgbClr val="4C2534"/>
                </a:solidFill>
                <a:latin typeface="Instrument Serif"/>
                <a:ea typeface="Instrument Serif"/>
                <a:cs typeface="Instrument Serif"/>
              </a:defRPr>
            </a:lvl5pPr>
            <a:lvl6pPr algn="l">
              <a:defRPr sz="9375" b="0">
                <a:solidFill>
                  <a:srgbClr val="4C2534"/>
                </a:solidFill>
                <a:latin typeface="Instrument Serif"/>
                <a:ea typeface="Instrument Serif"/>
                <a:cs typeface="Instrument Serif"/>
              </a:defRPr>
            </a:lvl6pPr>
            <a:lvl7pPr algn="l">
              <a:defRPr sz="9375" b="0">
                <a:solidFill>
                  <a:srgbClr val="4C2534"/>
                </a:solidFill>
                <a:latin typeface="Instrument Serif"/>
                <a:ea typeface="Instrument Serif"/>
                <a:cs typeface="Instrument Serif"/>
              </a:defRPr>
            </a:lvl7pPr>
            <a:lvl8pPr algn="l">
              <a:defRPr sz="9375" b="0">
                <a:solidFill>
                  <a:srgbClr val="4C2534"/>
                </a:solidFill>
                <a:latin typeface="Instrument Serif"/>
                <a:ea typeface="Instrument Serif"/>
                <a:cs typeface="Instrument Serif"/>
              </a:defRPr>
            </a:lvl8pPr>
            <a:lvl9pPr algn="l">
              <a:defRPr sz="9375" b="0">
                <a:solidFill>
                  <a:srgbClr val="4C2534"/>
                </a:solidFill>
                <a:latin typeface="Instrument Serif"/>
                <a:ea typeface="Instrument Serif"/>
                <a:cs typeface="Instrument Serif"/>
              </a:defRPr>
            </a:lvl9pPr>
          </a:lstStyle>
          <a:p xmlns:a="http://schemas.openxmlformats.org/drawingml/2006/main">
            <a:pPr algn="l">
              <a:lnSpc>
                <a:spcPct val="106000"/>
              </a:lnSpc>
              <a:buNone/>
              <a:defRPr sz="9375" b="0">
                <a:solidFill>
                  <a:srgbClr val="4C2534"/>
                </a:solidFill>
                <a:latin typeface="Noto Serif SC"/>
                <a:ea typeface="Noto Serif SC"/>
                <a:cs typeface="Noto Serif SC"/>
              </a:defRPr>
            </a:pPr>
            <a:r>
              <a:rPr sz="7725" b="0">
                <a:solidFill>
                  <a:srgbClr val="4C2534"/>
                </a:solidFill>
                <a:latin typeface="Noto Serif SC"/>
                <a:ea typeface="Noto Serif SC"/>
                <a:cs typeface="Noto Serif SC"/>
              </a:rPr>
              <a:t xml:space="preserve">做过的一些，</a:t>
            </a:r>
          </a:p>
          <a:p xmlns:a="http://schemas.openxmlformats.org/drawingml/2006/main">
            <a:pPr algn="l">
              <a:lnSpc>
                <a:spcPct val="106000"/>
              </a:lnSpc>
              <a:buNone/>
              <a:defRPr sz="9375" b="0">
                <a:solidFill>
                  <a:srgbClr val="4C2534"/>
                </a:solidFill>
                <a:latin typeface="Noto Serif SC"/>
                <a:ea typeface="Noto Serif SC"/>
                <a:cs typeface="Noto Serif SC"/>
              </a:defRPr>
            </a:pPr>
            <a:r>
              <a:rPr sz="7725" b="0">
                <a:solidFill>
                  <a:srgbClr val="4C2534"/>
                </a:solidFill>
                <a:latin typeface="Noto Serif SC"/>
                <a:ea typeface="Noto Serif SC"/>
                <a:cs typeface="Noto Serif SC"/>
              </a:rPr>
              <a:t xml:space="preserve">小小尝试。</a:t>
            </a:r>
          </a:p>
        </p:txBody>
      </p:sp>
      <p:sp>
        <p:nvSpPr>
          <p:cNvPr id="5" name="slot.cover.body">
            <a:extLst xmlns:a="http://schemas.openxmlformats.org/drawingml/2006/main">
              <a:ext uri="{FF2B5EF4-FFF2-40B4-BE49-F238E27FC236}">
                <a16:creationId xmlns:a16="http://schemas.microsoft.com/office/drawing/2014/main" id="{BEAC0DD7-1F0C-4374-99B1-CBE872395E7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52450" y="4781550"/>
            <a:ext cx="5619750" cy="923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l">
              <a:defRPr sz="2025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defPPr>
            <a:lvl1pPr algn="l">
              <a:defRPr sz="2025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1pPr>
            <a:lvl2pPr algn="l">
              <a:defRPr sz="2025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2pPr>
            <a:lvl3pPr algn="l">
              <a:defRPr sz="2025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3pPr>
            <a:lvl4pPr algn="l">
              <a:defRPr sz="2025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4pPr>
            <a:lvl5pPr algn="l">
              <a:defRPr sz="2025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5pPr>
            <a:lvl6pPr algn="l">
              <a:defRPr sz="2025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6pPr>
            <a:lvl7pPr algn="l">
              <a:defRPr sz="2025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7pPr>
            <a:lvl8pPr algn="l">
              <a:defRPr sz="2025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8pPr>
            <a:lvl9pPr algn="l">
              <a:defRPr sz="2025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9pPr>
          </a:lstStyle>
          <a:p xmlns:a="http://schemas.openxmlformats.org/drawingml/2006/main">
            <a:pPr algn="l">
              <a:lnSpc>
                <a:spcPct val="106000"/>
              </a:lnSpc>
              <a:buNone/>
              <a:defRPr sz="2025" b="0">
                <a:solidFill>
                  <a:srgbClr val="292326"/>
                </a:solidFill>
                <a:latin typeface="Noto Sans SC"/>
                <a:ea typeface="Noto Sans SC"/>
                <a:cs typeface="Noto Sans SC"/>
              </a:defRPr>
            </a:pPr>
            <a:r>
              <a:rPr sz="2025" b="0">
                <a:solidFill>
                  <a:srgbClr val="292326"/>
                </a:solidFill>
                <a:latin typeface="Noto Sans SC"/>
                <a:ea typeface="Noto Sans SC"/>
                <a:cs typeface="Noto Sans SC"/>
              </a:rPr>
              <a:t xml:space="preserve">纸上、器物间，以及那些细节。</a:t>
            </a:r>
          </a:p>
        </p:txBody>
      </p:sp>
      <p:sp>
        <p:nvSpPr>
          <p:cNvPr id="6" name="slot.cover.label">
            <a:extLst xmlns:a="http://schemas.openxmlformats.org/drawingml/2006/main">
              <a:ext uri="{FF2B5EF4-FFF2-40B4-BE49-F238E27FC236}">
                <a16:creationId xmlns:a16="http://schemas.microsoft.com/office/drawing/2014/main" id="{D37F0CD6-CD23-4D5C-9702-B1531B3106D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52450" y="5924550"/>
            <a:ext cx="8572500" cy="2762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l">
              <a:defRPr sz="1125" b="0">
                <a:solidFill>
                  <a:srgbClr val="4C2534"/>
                </a:solidFill>
                <a:latin typeface="Inter"/>
                <a:ea typeface="Inter"/>
                <a:cs typeface="Inter"/>
              </a:defRPr>
            </a:defPPr>
            <a:lvl1pPr algn="l">
              <a:defRPr sz="1125" b="0">
                <a:solidFill>
                  <a:srgbClr val="4C2534"/>
                </a:solidFill>
                <a:latin typeface="Inter"/>
                <a:ea typeface="Inter"/>
                <a:cs typeface="Inter"/>
              </a:defRPr>
            </a:lvl1pPr>
            <a:lvl2pPr algn="l">
              <a:defRPr sz="1125" b="0">
                <a:solidFill>
                  <a:srgbClr val="4C2534"/>
                </a:solidFill>
                <a:latin typeface="Inter"/>
                <a:ea typeface="Inter"/>
                <a:cs typeface="Inter"/>
              </a:defRPr>
            </a:lvl2pPr>
            <a:lvl3pPr algn="l">
              <a:defRPr sz="1125" b="0">
                <a:solidFill>
                  <a:srgbClr val="4C2534"/>
                </a:solidFill>
                <a:latin typeface="Inter"/>
                <a:ea typeface="Inter"/>
                <a:cs typeface="Inter"/>
              </a:defRPr>
            </a:lvl3pPr>
            <a:lvl4pPr algn="l">
              <a:defRPr sz="1125" b="0">
                <a:solidFill>
                  <a:srgbClr val="4C2534"/>
                </a:solidFill>
                <a:latin typeface="Inter"/>
                <a:ea typeface="Inter"/>
                <a:cs typeface="Inter"/>
              </a:defRPr>
            </a:lvl4pPr>
            <a:lvl5pPr algn="l">
              <a:defRPr sz="1125" b="0">
                <a:solidFill>
                  <a:srgbClr val="4C2534"/>
                </a:solidFill>
                <a:latin typeface="Inter"/>
                <a:ea typeface="Inter"/>
                <a:cs typeface="Inter"/>
              </a:defRPr>
            </a:lvl5pPr>
            <a:lvl6pPr algn="l">
              <a:defRPr sz="1125" b="0">
                <a:solidFill>
                  <a:srgbClr val="4C2534"/>
                </a:solidFill>
                <a:latin typeface="Inter"/>
                <a:ea typeface="Inter"/>
                <a:cs typeface="Inter"/>
              </a:defRPr>
            </a:lvl6pPr>
            <a:lvl7pPr algn="l">
              <a:defRPr sz="1125" b="0">
                <a:solidFill>
                  <a:srgbClr val="4C2534"/>
                </a:solidFill>
                <a:latin typeface="Inter"/>
                <a:ea typeface="Inter"/>
                <a:cs typeface="Inter"/>
              </a:defRPr>
            </a:lvl7pPr>
            <a:lvl8pPr algn="l">
              <a:defRPr sz="1125" b="0">
                <a:solidFill>
                  <a:srgbClr val="4C2534"/>
                </a:solidFill>
                <a:latin typeface="Inter"/>
                <a:ea typeface="Inter"/>
                <a:cs typeface="Inter"/>
              </a:defRPr>
            </a:lvl8pPr>
            <a:lvl9pPr algn="l">
              <a:defRPr sz="1125" b="0">
                <a:solidFill>
                  <a:srgbClr val="4C2534"/>
                </a:solidFill>
                <a:latin typeface="Inter"/>
                <a:ea typeface="Inter"/>
                <a:cs typeface="Inter"/>
              </a:defRPr>
            </a:lvl9pPr>
          </a:lstStyle>
          <a:p xmlns:a="http://schemas.openxmlformats.org/drawingml/2006/main">
            <a:pPr algn="l">
              <a:lnSpc>
                <a:spcPct val="106000"/>
              </a:lnSpc>
              <a:buNone/>
              <a:defRPr sz="1125" b="0">
                <a:solidFill>
                  <a:srgbClr val="4C2534"/>
                </a:solidFill>
                <a:latin typeface="Noto Sans SC"/>
                <a:ea typeface="Noto Sans SC"/>
                <a:cs typeface="Noto Sans SC"/>
              </a:defRPr>
            </a:pPr>
            <a:r>
              <a:rPr sz="1125" b="0">
                <a:solidFill>
                  <a:srgbClr val="4C2534"/>
                </a:solidFill>
                <a:latin typeface="Noto Sans SC"/>
                <a:ea typeface="Noto Sans SC"/>
                <a:cs typeface="Noto Sans SC"/>
              </a:rPr>
              <a:t xml:space="preserve">一份自主创作的选集</a:t>
            </a:r>
          </a:p>
        </p:txBody>
      </p:sp>
      <p:sp>
        <p:nvSpPr>
          <p:cNvPr id="7" name="slot.cover.note">
            <a:extLst xmlns:a="http://schemas.openxmlformats.org/drawingml/2006/main">
              <a:ext uri="{FF2B5EF4-FFF2-40B4-BE49-F238E27FC236}">
                <a16:creationId xmlns:a16="http://schemas.microsoft.com/office/drawing/2014/main" id="{18A37978-FB46-4FEA-B8A6-BD0C69406D9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6477000"/>
            <a:ext cx="102870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l">
              <a:defRPr sz="825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defPPr>
            <a:lvl1pPr algn="l">
              <a:defRPr sz="825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1pPr>
            <a:lvl2pPr algn="l">
              <a:defRPr sz="825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2pPr>
            <a:lvl3pPr algn="l">
              <a:defRPr sz="825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3pPr>
            <a:lvl4pPr algn="l">
              <a:defRPr sz="825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4pPr>
            <a:lvl5pPr algn="l">
              <a:defRPr sz="825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5pPr>
            <a:lvl6pPr algn="l">
              <a:defRPr sz="825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6pPr>
            <a:lvl7pPr algn="l">
              <a:defRPr sz="825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7pPr>
            <a:lvl8pPr algn="l">
              <a:defRPr sz="825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8pPr>
            <a:lvl9pPr algn="l">
              <a:defRPr sz="825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9pPr>
          </a:lstStyle>
          <a:p xmlns:a="http://schemas.openxmlformats.org/drawingml/2006/main">
            <a:pPr algn="l">
              <a:lnSpc>
                <a:spcPct val="106000"/>
              </a:lnSpc>
              <a:buNone/>
              <a:defRPr sz="825" b="0">
                <a:solidFill>
                  <a:srgbClr val="292326"/>
                </a:solidFill>
                <a:latin typeface="Noto Sans SC"/>
                <a:ea typeface="Noto Sans SC"/>
                <a:cs typeface="Noto Sans SC"/>
              </a:defRPr>
            </a:pPr>
            <a:r>
              <a:rPr sz="825" b="0">
                <a:solidFill>
                  <a:srgbClr val="292326"/>
                </a:solidFill>
                <a:latin typeface="Noto Sans SC"/>
                <a:ea typeface="Noto Sans SC"/>
                <a:cs typeface="Noto Sans SC"/>
              </a:rPr>
              <a:t xml:space="preserve">虚构创作者；原创概念练习，并非客户委托作品。</a:t>
            </a:r>
          </a:p>
        </p:txBody>
      </p:sp>
      <p:sp>
        <p:nvSpPr>
          <p:cNvPr id="8" name="slot.cover.number">
            <a:extLst xmlns:a="http://schemas.openxmlformats.org/drawingml/2006/main">
              <a:ext uri="{FF2B5EF4-FFF2-40B4-BE49-F238E27FC236}">
                <a16:creationId xmlns:a16="http://schemas.microsoft.com/office/drawing/2014/main" id="{37D396E9-C8C4-4C60-AD55-6A706A7E273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953750" y="6477000"/>
            <a:ext cx="714375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r">
              <a:defRPr sz="900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defPPr>
            <a:lvl1pPr algn="r">
              <a:defRPr sz="900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1pPr>
            <a:lvl2pPr algn="r">
              <a:defRPr sz="900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2pPr>
            <a:lvl3pPr algn="r">
              <a:defRPr sz="900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3pPr>
            <a:lvl4pPr algn="r">
              <a:defRPr sz="900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4pPr>
            <a:lvl5pPr algn="r">
              <a:defRPr sz="900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5pPr>
            <a:lvl6pPr algn="r">
              <a:defRPr sz="900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6pPr>
            <a:lvl7pPr algn="r">
              <a:defRPr sz="900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7pPr>
            <a:lvl8pPr algn="r">
              <a:defRPr sz="900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8pPr>
            <a:lvl9pPr algn="r">
              <a:defRPr sz="900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9pPr>
          </a:lstStyle>
          <a:p xmlns:a="http://schemas.openxmlformats.org/drawingml/2006/main">
            <a:pPr algn="r">
              <a:lnSpc>
                <a:spcPct val="106000"/>
              </a:lnSpc>
              <a:buNone/>
              <a:defRPr sz="900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pPr>
            <a:r>
              <a:rPr sz="900" b="0">
                <a:solidFill>
                  <a:srgbClr val="292326"/>
                </a:solidFill>
                <a:latin typeface="Inter"/>
                <a:ea typeface="Inter"/>
                <a:cs typeface="Inter"/>
              </a:rPr>
              <a:t xml:space="preserve">01 / 10</a:t>
            </a:r>
          </a:p>
        </p:txBody>
      </p:sp>
    </p:spTree>
    <p:extLst>
      <p:ext uri="{BB962C8B-B14F-4D97-AF65-F5344CB8AC3E}">
        <p14:creationId xmlns:p14="http://schemas.microsoft.com/office/powerpoint/2010/main" val="2011154158"/>
      </p:ext>
    </p:extLst>
  </p:cSld>
</p:sld>
</file>

<file path=ppt/slides/slide2.xml><?xml version="1.0" encoding="utf-8"?>
<p:sld xmlns:p="http://schemas.openxmlformats.org/presentationml/2006/main">
  <p:cSld>
    <p:bg>
      <p:bgPr>
        <a:solidFill xmlns:a="http://schemas.openxmlformats.org/drawingml/2006/main">
          <a:srgbClr val="4C2534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9" name="slot.intro.brand">
            <a:extLst xmlns:a="http://schemas.openxmlformats.org/drawingml/2006/main">
              <a:ext uri="{FF2B5EF4-FFF2-40B4-BE49-F238E27FC236}">
                <a16:creationId xmlns:a16="http://schemas.microsoft.com/office/drawing/2014/main" id="{F097B5B3-33CF-4F91-B1C5-04D34593F74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323850"/>
            <a:ext cx="619125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l">
              <a:defRPr sz="1350" b="0">
                <a:solidFill>
                  <a:srgbClr val="F3ECDD"/>
                </a:solidFill>
                <a:latin typeface="Inter"/>
                <a:ea typeface="Inter"/>
                <a:cs typeface="Inter"/>
              </a:defRPr>
            </a:defPPr>
            <a:lvl1pPr algn="l">
              <a:defRPr sz="1350" b="0">
                <a:solidFill>
                  <a:srgbClr val="F3ECDD"/>
                </a:solidFill>
                <a:latin typeface="Inter"/>
                <a:ea typeface="Inter"/>
                <a:cs typeface="Inter"/>
              </a:defRPr>
            </a:lvl1pPr>
            <a:lvl2pPr algn="l">
              <a:defRPr sz="1350" b="0">
                <a:solidFill>
                  <a:srgbClr val="F3ECDD"/>
                </a:solidFill>
                <a:latin typeface="Inter"/>
                <a:ea typeface="Inter"/>
                <a:cs typeface="Inter"/>
              </a:defRPr>
            </a:lvl2pPr>
            <a:lvl3pPr algn="l">
              <a:defRPr sz="1350" b="0">
                <a:solidFill>
                  <a:srgbClr val="F3ECDD"/>
                </a:solidFill>
                <a:latin typeface="Inter"/>
                <a:ea typeface="Inter"/>
                <a:cs typeface="Inter"/>
              </a:defRPr>
            </a:lvl3pPr>
            <a:lvl4pPr algn="l">
              <a:defRPr sz="1350" b="0">
                <a:solidFill>
                  <a:srgbClr val="F3ECDD"/>
                </a:solidFill>
                <a:latin typeface="Inter"/>
                <a:ea typeface="Inter"/>
                <a:cs typeface="Inter"/>
              </a:defRPr>
            </a:lvl4pPr>
            <a:lvl5pPr algn="l">
              <a:defRPr sz="1350" b="0">
                <a:solidFill>
                  <a:srgbClr val="F3ECDD"/>
                </a:solidFill>
                <a:latin typeface="Inter"/>
                <a:ea typeface="Inter"/>
                <a:cs typeface="Inter"/>
              </a:defRPr>
            </a:lvl5pPr>
            <a:lvl6pPr algn="l">
              <a:defRPr sz="1350" b="0">
                <a:solidFill>
                  <a:srgbClr val="F3ECDD"/>
                </a:solidFill>
                <a:latin typeface="Inter"/>
                <a:ea typeface="Inter"/>
                <a:cs typeface="Inter"/>
              </a:defRPr>
            </a:lvl6pPr>
            <a:lvl7pPr algn="l">
              <a:defRPr sz="1350" b="0">
                <a:solidFill>
                  <a:srgbClr val="F3ECDD"/>
                </a:solidFill>
                <a:latin typeface="Inter"/>
                <a:ea typeface="Inter"/>
                <a:cs typeface="Inter"/>
              </a:defRPr>
            </a:lvl7pPr>
            <a:lvl8pPr algn="l">
              <a:defRPr sz="1350" b="0">
                <a:solidFill>
                  <a:srgbClr val="F3ECDD"/>
                </a:solidFill>
                <a:latin typeface="Inter"/>
                <a:ea typeface="Inter"/>
                <a:cs typeface="Inter"/>
              </a:defRPr>
            </a:lvl8pPr>
            <a:lvl9pPr algn="l">
              <a:defRPr sz="1350" b="0">
                <a:solidFill>
                  <a:srgbClr val="F3ECDD"/>
                </a:solidFill>
                <a:latin typeface="Inter"/>
                <a:ea typeface="Inter"/>
                <a:cs typeface="Inter"/>
              </a:defRPr>
            </a:lvl9pPr>
          </a:lstStyle>
          <a:p xmlns:a="http://schemas.openxmlformats.org/drawingml/2006/main">
            <a:pPr algn="l">
              <a:lnSpc>
                <a:spcPct val="106000"/>
              </a:lnSpc>
              <a:buNone/>
              <a:defRPr sz="1350" b="0">
                <a:solidFill>
                  <a:srgbClr val="F3ECDD"/>
                </a:solidFill>
                <a:latin typeface="Inter"/>
                <a:ea typeface="Inter"/>
                <a:cs typeface="Inter"/>
              </a:defRPr>
            </a:pPr>
            <a:r>
              <a:rPr sz="1350" b="0">
                <a:solidFill>
                  <a:srgbClr val="F3ECDD"/>
                </a:solidFill>
                <a:latin typeface="Inter"/>
                <a:ea typeface="Inter"/>
                <a:cs typeface="Inter"/>
              </a:rPr>
              <a:t xml:space="preserve">Mira Lane</a:t>
            </a:r>
          </a:p>
        </p:txBody>
      </p:sp>
      <p:sp>
        <p:nvSpPr>
          <p:cNvPr id="2" name="slot.intro.edition">
            <a:extLst xmlns:a="http://schemas.openxmlformats.org/drawingml/2006/main">
              <a:ext uri="{FF2B5EF4-FFF2-40B4-BE49-F238E27FC236}">
                <a16:creationId xmlns:a16="http://schemas.microsoft.com/office/drawing/2014/main" id="{F11C6A2C-9148-4DD3-975D-4D84E4E3782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334250" y="352425"/>
            <a:ext cx="4333875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r">
              <a:defRPr sz="900" b="0">
                <a:solidFill>
                  <a:srgbClr val="F3ECDD"/>
                </a:solidFill>
                <a:latin typeface="Inter"/>
                <a:ea typeface="Inter"/>
                <a:cs typeface="Inter"/>
              </a:defRPr>
            </a:defPPr>
            <a:lvl1pPr algn="r">
              <a:defRPr sz="900" b="0">
                <a:solidFill>
                  <a:srgbClr val="F3ECDD"/>
                </a:solidFill>
                <a:latin typeface="Inter"/>
                <a:ea typeface="Inter"/>
                <a:cs typeface="Inter"/>
              </a:defRPr>
            </a:lvl1pPr>
            <a:lvl2pPr algn="r">
              <a:defRPr sz="900" b="0">
                <a:solidFill>
                  <a:srgbClr val="F3ECDD"/>
                </a:solidFill>
                <a:latin typeface="Inter"/>
                <a:ea typeface="Inter"/>
                <a:cs typeface="Inter"/>
              </a:defRPr>
            </a:lvl2pPr>
            <a:lvl3pPr algn="r">
              <a:defRPr sz="900" b="0">
                <a:solidFill>
                  <a:srgbClr val="F3ECDD"/>
                </a:solidFill>
                <a:latin typeface="Inter"/>
                <a:ea typeface="Inter"/>
                <a:cs typeface="Inter"/>
              </a:defRPr>
            </a:lvl3pPr>
            <a:lvl4pPr algn="r">
              <a:defRPr sz="900" b="0">
                <a:solidFill>
                  <a:srgbClr val="F3ECDD"/>
                </a:solidFill>
                <a:latin typeface="Inter"/>
                <a:ea typeface="Inter"/>
                <a:cs typeface="Inter"/>
              </a:defRPr>
            </a:lvl4pPr>
            <a:lvl5pPr algn="r">
              <a:defRPr sz="900" b="0">
                <a:solidFill>
                  <a:srgbClr val="F3ECDD"/>
                </a:solidFill>
                <a:latin typeface="Inter"/>
                <a:ea typeface="Inter"/>
                <a:cs typeface="Inter"/>
              </a:defRPr>
            </a:lvl5pPr>
            <a:lvl6pPr algn="r">
              <a:defRPr sz="900" b="0">
                <a:solidFill>
                  <a:srgbClr val="F3ECDD"/>
                </a:solidFill>
                <a:latin typeface="Inter"/>
                <a:ea typeface="Inter"/>
                <a:cs typeface="Inter"/>
              </a:defRPr>
            </a:lvl6pPr>
            <a:lvl7pPr algn="r">
              <a:defRPr sz="900" b="0">
                <a:solidFill>
                  <a:srgbClr val="F3ECDD"/>
                </a:solidFill>
                <a:latin typeface="Inter"/>
                <a:ea typeface="Inter"/>
                <a:cs typeface="Inter"/>
              </a:defRPr>
            </a:lvl7pPr>
            <a:lvl8pPr algn="r">
              <a:defRPr sz="900" b="0">
                <a:solidFill>
                  <a:srgbClr val="F3ECDD"/>
                </a:solidFill>
                <a:latin typeface="Inter"/>
                <a:ea typeface="Inter"/>
                <a:cs typeface="Inter"/>
              </a:defRPr>
            </a:lvl8pPr>
            <a:lvl9pPr algn="r">
              <a:defRPr sz="900" b="0">
                <a:solidFill>
                  <a:srgbClr val="F3ECDD"/>
                </a:solidFill>
                <a:latin typeface="Inter"/>
                <a:ea typeface="Inter"/>
                <a:cs typeface="Inter"/>
              </a:defRPr>
            </a:lvl9pPr>
          </a:lstStyle>
          <a:p xmlns:a="http://schemas.openxmlformats.org/drawingml/2006/main">
            <a:pPr algn="r">
              <a:lnSpc>
                <a:spcPct val="106000"/>
              </a:lnSpc>
              <a:buNone/>
              <a:defRPr sz="900" b="0">
                <a:solidFill>
                  <a:srgbClr val="F3ECDD"/>
                </a:solidFill>
                <a:latin typeface="Noto Sans SC"/>
                <a:ea typeface="Noto Sans SC"/>
                <a:cs typeface="Noto Sans SC"/>
              </a:defRPr>
            </a:pPr>
            <a:r>
              <a:rPr sz="900" b="0">
                <a:solidFill>
                  <a:srgbClr val="F3ECDD"/>
                </a:solidFill>
                <a:latin typeface="Noto Sans SC"/>
                <a:ea typeface="Noto Sans SC"/>
                <a:cs typeface="Noto Sans SC"/>
              </a:rPr>
              <a:t xml:space="preserve">创作选集 / 2026</a:t>
            </a:r>
          </a:p>
        </p:txBody>
      </p:sp>
      <p:sp>
        <p:nvSpPr>
          <p:cNvPr id="3" name="slot.intro.title">
            <a:extLst xmlns:a="http://schemas.openxmlformats.org/drawingml/2006/main">
              <a:ext uri="{FF2B5EF4-FFF2-40B4-BE49-F238E27FC236}">
                <a16:creationId xmlns:a16="http://schemas.microsoft.com/office/drawing/2014/main" id="{7BE87EF6-9EC1-49D0-8104-35AE8C1F460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23875" y="1285875"/>
            <a:ext cx="10668000" cy="2000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l">
              <a:defRPr sz="7050" b="0">
                <a:solidFill>
                  <a:srgbClr val="F3ECDD"/>
                </a:solidFill>
                <a:latin typeface="Instrument Serif"/>
                <a:ea typeface="Instrument Serif"/>
                <a:cs typeface="Instrument Serif"/>
              </a:defRPr>
            </a:defPPr>
            <a:lvl1pPr algn="l">
              <a:defRPr sz="7050" b="0">
                <a:solidFill>
                  <a:srgbClr val="F3ECDD"/>
                </a:solidFill>
                <a:latin typeface="Instrument Serif"/>
                <a:ea typeface="Instrument Serif"/>
                <a:cs typeface="Instrument Serif"/>
              </a:defRPr>
            </a:lvl1pPr>
            <a:lvl2pPr algn="l">
              <a:defRPr sz="7050" b="0">
                <a:solidFill>
                  <a:srgbClr val="F3ECDD"/>
                </a:solidFill>
                <a:latin typeface="Instrument Serif"/>
                <a:ea typeface="Instrument Serif"/>
                <a:cs typeface="Instrument Serif"/>
              </a:defRPr>
            </a:lvl2pPr>
            <a:lvl3pPr algn="l">
              <a:defRPr sz="7050" b="0">
                <a:solidFill>
                  <a:srgbClr val="F3ECDD"/>
                </a:solidFill>
                <a:latin typeface="Instrument Serif"/>
                <a:ea typeface="Instrument Serif"/>
                <a:cs typeface="Instrument Serif"/>
              </a:defRPr>
            </a:lvl3pPr>
            <a:lvl4pPr algn="l">
              <a:defRPr sz="7050" b="0">
                <a:solidFill>
                  <a:srgbClr val="F3ECDD"/>
                </a:solidFill>
                <a:latin typeface="Instrument Serif"/>
                <a:ea typeface="Instrument Serif"/>
                <a:cs typeface="Instrument Serif"/>
              </a:defRPr>
            </a:lvl4pPr>
            <a:lvl5pPr algn="l">
              <a:defRPr sz="7050" b="0">
                <a:solidFill>
                  <a:srgbClr val="F3ECDD"/>
                </a:solidFill>
                <a:latin typeface="Instrument Serif"/>
                <a:ea typeface="Instrument Serif"/>
                <a:cs typeface="Instrument Serif"/>
              </a:defRPr>
            </a:lvl5pPr>
            <a:lvl6pPr algn="l">
              <a:defRPr sz="7050" b="0">
                <a:solidFill>
                  <a:srgbClr val="F3ECDD"/>
                </a:solidFill>
                <a:latin typeface="Instrument Serif"/>
                <a:ea typeface="Instrument Serif"/>
                <a:cs typeface="Instrument Serif"/>
              </a:defRPr>
            </a:lvl6pPr>
            <a:lvl7pPr algn="l">
              <a:defRPr sz="7050" b="0">
                <a:solidFill>
                  <a:srgbClr val="F3ECDD"/>
                </a:solidFill>
                <a:latin typeface="Instrument Serif"/>
                <a:ea typeface="Instrument Serif"/>
                <a:cs typeface="Instrument Serif"/>
              </a:defRPr>
            </a:lvl7pPr>
            <a:lvl8pPr algn="l">
              <a:defRPr sz="7050" b="0">
                <a:solidFill>
                  <a:srgbClr val="F3ECDD"/>
                </a:solidFill>
                <a:latin typeface="Instrument Serif"/>
                <a:ea typeface="Instrument Serif"/>
                <a:cs typeface="Instrument Serif"/>
              </a:defRPr>
            </a:lvl8pPr>
            <a:lvl9pPr algn="l">
              <a:defRPr sz="7050" b="0">
                <a:solidFill>
                  <a:srgbClr val="F3ECDD"/>
                </a:solidFill>
                <a:latin typeface="Instrument Serif"/>
                <a:ea typeface="Instrument Serif"/>
                <a:cs typeface="Instrument Serif"/>
              </a:defRPr>
            </a:lvl9pPr>
          </a:lstStyle>
          <a:p xmlns:a="http://schemas.openxmlformats.org/drawingml/2006/main">
            <a:pPr algn="l">
              <a:lnSpc>
                <a:spcPct val="106000"/>
              </a:lnSpc>
              <a:buNone/>
              <a:defRPr sz="7050" b="0">
                <a:solidFill>
                  <a:srgbClr val="F3ECDD"/>
                </a:solidFill>
                <a:latin typeface="Noto Serif SC"/>
                <a:ea typeface="Noto Serif SC"/>
                <a:cs typeface="Noto Serif SC"/>
              </a:defRPr>
            </a:pPr>
            <a:r>
              <a:rPr sz="5775" b="0">
                <a:solidFill>
                  <a:srgbClr val="F3ECDD"/>
                </a:solidFill>
                <a:latin typeface="Noto Serif SC"/>
                <a:ea typeface="Noto Serif SC"/>
                <a:cs typeface="Noto Serif SC"/>
              </a:rPr>
              <a:t xml:space="preserve">项目小一点，</a:t>
            </a:r>
          </a:p>
          <a:p xmlns:a="http://schemas.openxmlformats.org/drawingml/2006/main">
            <a:pPr algn="l">
              <a:lnSpc>
                <a:spcPct val="106000"/>
              </a:lnSpc>
              <a:buNone/>
              <a:defRPr sz="7050" b="0">
                <a:solidFill>
                  <a:srgbClr val="F3ECDD"/>
                </a:solidFill>
                <a:latin typeface="Noto Serif SC"/>
                <a:ea typeface="Noto Serif SC"/>
                <a:cs typeface="Noto Serif SC"/>
              </a:defRPr>
            </a:pPr>
            <a:r>
              <a:rPr sz="5775" b="0">
                <a:solidFill>
                  <a:srgbClr val="F3ECDD"/>
                </a:solidFill>
                <a:latin typeface="Noto Serif SC"/>
                <a:ea typeface="Noto Serif SC"/>
                <a:cs typeface="Noto Serif SC"/>
              </a:rPr>
              <a:t xml:space="preserve">看得仔细一点。</a:t>
            </a:r>
          </a:p>
        </p:txBody>
      </p:sp>
      <p:sp>
        <p:nvSpPr>
          <p:cNvPr id="4" name="slot.intro.body">
            <a:extLst xmlns:a="http://schemas.openxmlformats.org/drawingml/2006/main">
              <a:ext uri="{FF2B5EF4-FFF2-40B4-BE49-F238E27FC236}">
                <a16:creationId xmlns:a16="http://schemas.microsoft.com/office/drawing/2014/main" id="{16961692-3F0E-434C-ABFC-486ACDF32B0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457825" y="3876675"/>
            <a:ext cx="6057900" cy="17621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l">
              <a:defRPr sz="2100" b="0">
                <a:solidFill>
                  <a:srgbClr val="F3ECDD"/>
                </a:solidFill>
                <a:latin typeface="Inter"/>
                <a:ea typeface="Inter"/>
                <a:cs typeface="Inter"/>
              </a:defRPr>
            </a:defPPr>
            <a:lvl1pPr algn="l">
              <a:defRPr sz="2100" b="0">
                <a:solidFill>
                  <a:srgbClr val="F3ECDD"/>
                </a:solidFill>
                <a:latin typeface="Inter"/>
                <a:ea typeface="Inter"/>
                <a:cs typeface="Inter"/>
              </a:defRPr>
            </a:lvl1pPr>
            <a:lvl2pPr algn="l">
              <a:defRPr sz="2100" b="0">
                <a:solidFill>
                  <a:srgbClr val="F3ECDD"/>
                </a:solidFill>
                <a:latin typeface="Inter"/>
                <a:ea typeface="Inter"/>
                <a:cs typeface="Inter"/>
              </a:defRPr>
            </a:lvl2pPr>
            <a:lvl3pPr algn="l">
              <a:defRPr sz="2100" b="0">
                <a:solidFill>
                  <a:srgbClr val="F3ECDD"/>
                </a:solidFill>
                <a:latin typeface="Inter"/>
                <a:ea typeface="Inter"/>
                <a:cs typeface="Inter"/>
              </a:defRPr>
            </a:lvl3pPr>
            <a:lvl4pPr algn="l">
              <a:defRPr sz="2100" b="0">
                <a:solidFill>
                  <a:srgbClr val="F3ECDD"/>
                </a:solidFill>
                <a:latin typeface="Inter"/>
                <a:ea typeface="Inter"/>
                <a:cs typeface="Inter"/>
              </a:defRPr>
            </a:lvl4pPr>
            <a:lvl5pPr algn="l">
              <a:defRPr sz="2100" b="0">
                <a:solidFill>
                  <a:srgbClr val="F3ECDD"/>
                </a:solidFill>
                <a:latin typeface="Inter"/>
                <a:ea typeface="Inter"/>
                <a:cs typeface="Inter"/>
              </a:defRPr>
            </a:lvl5pPr>
            <a:lvl6pPr algn="l">
              <a:defRPr sz="2100" b="0">
                <a:solidFill>
                  <a:srgbClr val="F3ECDD"/>
                </a:solidFill>
                <a:latin typeface="Inter"/>
                <a:ea typeface="Inter"/>
                <a:cs typeface="Inter"/>
              </a:defRPr>
            </a:lvl6pPr>
            <a:lvl7pPr algn="l">
              <a:defRPr sz="2100" b="0">
                <a:solidFill>
                  <a:srgbClr val="F3ECDD"/>
                </a:solidFill>
                <a:latin typeface="Inter"/>
                <a:ea typeface="Inter"/>
                <a:cs typeface="Inter"/>
              </a:defRPr>
            </a:lvl7pPr>
            <a:lvl8pPr algn="l">
              <a:defRPr sz="2100" b="0">
                <a:solidFill>
                  <a:srgbClr val="F3ECDD"/>
                </a:solidFill>
                <a:latin typeface="Inter"/>
                <a:ea typeface="Inter"/>
                <a:cs typeface="Inter"/>
              </a:defRPr>
            </a:lvl8pPr>
            <a:lvl9pPr algn="l">
              <a:defRPr sz="2100" b="0">
                <a:solidFill>
                  <a:srgbClr val="F3ECDD"/>
                </a:solidFill>
                <a:latin typeface="Inter"/>
                <a:ea typeface="Inter"/>
                <a:cs typeface="Inter"/>
              </a:defRPr>
            </a:lvl9pPr>
          </a:lstStyle>
          <a:p xmlns:a="http://schemas.openxmlformats.org/drawingml/2006/main">
            <a:pPr algn="l">
              <a:lnSpc>
                <a:spcPct val="106000"/>
              </a:lnSpc>
              <a:buNone/>
              <a:defRPr sz="2100" b="0">
                <a:solidFill>
                  <a:srgbClr val="F3ECDD"/>
                </a:solidFill>
                <a:latin typeface="Noto Sans SC"/>
                <a:ea typeface="Noto Sans SC"/>
                <a:cs typeface="Noto Sans SC"/>
              </a:defRPr>
            </a:pPr>
            <a:r>
              <a:rPr sz="2100" b="0">
                <a:solidFill>
                  <a:srgbClr val="F3ECDD"/>
                </a:solidFill>
                <a:latin typeface="Noto Sans SC"/>
                <a:ea typeface="Noto Sans SC"/>
                <a:cs typeface="Noto Sans SC"/>
              </a:rPr>
              <a:t xml:space="preserve">围绕出版物、器物和视觉叙事的独立创作。</a:t>
            </a:r>
          </a:p>
          <a:p xmlns:a="http://schemas.openxmlformats.org/drawingml/2006/main">
            <a:pPr algn="l">
              <a:lnSpc>
                <a:spcPct val="106000"/>
              </a:lnSpc>
              <a:buNone/>
              <a:defRPr sz="2100" b="0">
                <a:solidFill>
                  <a:srgbClr val="F3ECDD"/>
                </a:solidFill>
                <a:latin typeface="Noto Sans SC"/>
                <a:ea typeface="Noto Sans SC"/>
                <a:cs typeface="Noto Sans SC"/>
              </a:defRPr>
            </a:pPr>
            <a:r>
              <a:rPr sz="2100" b="0">
                <a:solidFill>
                  <a:srgbClr val="F3ECDD"/>
                </a:solidFill>
                <a:latin typeface="Noto Sans SC"/>
                <a:ea typeface="Noto Sans SC"/>
                <a:cs typeface="Noto Sans SC"/>
              </a:rPr>
              <a:t xml:space="preserve">从熟悉的材料里，寻找让人重新留意的细节。</a:t>
            </a:r>
          </a:p>
        </p:txBody>
      </p:sp>
      <p:sp>
        <p:nvSpPr>
          <p:cNvPr id="5" name="slot.intro.aside">
            <a:extLst xmlns:a="http://schemas.openxmlformats.org/drawingml/2006/main">
              <a:ext uri="{FF2B5EF4-FFF2-40B4-BE49-F238E27FC236}">
                <a16:creationId xmlns:a16="http://schemas.microsoft.com/office/drawing/2014/main" id="{16AD1D73-09D3-4722-928D-D5E149E28DA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52450" y="4200525"/>
            <a:ext cx="3619500" cy="13811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l">
              <a:defRPr sz="1725" b="0">
                <a:solidFill>
                  <a:srgbClr val="D9CCE4"/>
                </a:solidFill>
                <a:latin typeface="Inter"/>
                <a:ea typeface="Inter"/>
                <a:cs typeface="Inter"/>
              </a:defRPr>
            </a:defPPr>
            <a:lvl1pPr algn="l">
              <a:defRPr sz="1725" b="0">
                <a:solidFill>
                  <a:srgbClr val="D9CCE4"/>
                </a:solidFill>
                <a:latin typeface="Inter"/>
                <a:ea typeface="Inter"/>
                <a:cs typeface="Inter"/>
              </a:defRPr>
            </a:lvl1pPr>
            <a:lvl2pPr algn="l">
              <a:defRPr sz="1725" b="0">
                <a:solidFill>
                  <a:srgbClr val="D9CCE4"/>
                </a:solidFill>
                <a:latin typeface="Inter"/>
                <a:ea typeface="Inter"/>
                <a:cs typeface="Inter"/>
              </a:defRPr>
            </a:lvl2pPr>
            <a:lvl3pPr algn="l">
              <a:defRPr sz="1725" b="0">
                <a:solidFill>
                  <a:srgbClr val="D9CCE4"/>
                </a:solidFill>
                <a:latin typeface="Inter"/>
                <a:ea typeface="Inter"/>
                <a:cs typeface="Inter"/>
              </a:defRPr>
            </a:lvl3pPr>
            <a:lvl4pPr algn="l">
              <a:defRPr sz="1725" b="0">
                <a:solidFill>
                  <a:srgbClr val="D9CCE4"/>
                </a:solidFill>
                <a:latin typeface="Inter"/>
                <a:ea typeface="Inter"/>
                <a:cs typeface="Inter"/>
              </a:defRPr>
            </a:lvl4pPr>
            <a:lvl5pPr algn="l">
              <a:defRPr sz="1725" b="0">
                <a:solidFill>
                  <a:srgbClr val="D9CCE4"/>
                </a:solidFill>
                <a:latin typeface="Inter"/>
                <a:ea typeface="Inter"/>
                <a:cs typeface="Inter"/>
              </a:defRPr>
            </a:lvl5pPr>
            <a:lvl6pPr algn="l">
              <a:defRPr sz="1725" b="0">
                <a:solidFill>
                  <a:srgbClr val="D9CCE4"/>
                </a:solidFill>
                <a:latin typeface="Inter"/>
                <a:ea typeface="Inter"/>
                <a:cs typeface="Inter"/>
              </a:defRPr>
            </a:lvl6pPr>
            <a:lvl7pPr algn="l">
              <a:defRPr sz="1725" b="0">
                <a:solidFill>
                  <a:srgbClr val="D9CCE4"/>
                </a:solidFill>
                <a:latin typeface="Inter"/>
                <a:ea typeface="Inter"/>
                <a:cs typeface="Inter"/>
              </a:defRPr>
            </a:lvl7pPr>
            <a:lvl8pPr algn="l">
              <a:defRPr sz="1725" b="0">
                <a:solidFill>
                  <a:srgbClr val="D9CCE4"/>
                </a:solidFill>
                <a:latin typeface="Inter"/>
                <a:ea typeface="Inter"/>
                <a:cs typeface="Inter"/>
              </a:defRPr>
            </a:lvl8pPr>
            <a:lvl9pPr algn="l">
              <a:defRPr sz="1725" b="0">
                <a:solidFill>
                  <a:srgbClr val="D9CCE4"/>
                </a:solidFill>
                <a:latin typeface="Inter"/>
                <a:ea typeface="Inter"/>
                <a:cs typeface="Inter"/>
              </a:defRPr>
            </a:lvl9pPr>
          </a:lstStyle>
          <a:p xmlns:a="http://schemas.openxmlformats.org/drawingml/2006/main">
            <a:pPr algn="l">
              <a:lnSpc>
                <a:spcPct val="106000"/>
              </a:lnSpc>
              <a:buNone/>
              <a:defRPr sz="1725" b="0">
                <a:solidFill>
                  <a:srgbClr val="D9CCE4"/>
                </a:solidFill>
                <a:latin typeface="Noto Sans SC"/>
                <a:ea typeface="Noto Sans SC"/>
                <a:cs typeface="Noto Sans SC"/>
              </a:defRPr>
            </a:pPr>
            <a:r>
              <a:rPr sz="1725" b="0">
                <a:solidFill>
                  <a:srgbClr val="D9CCE4"/>
                </a:solidFill>
                <a:latin typeface="Noto Sans SC"/>
                <a:ea typeface="Noto Sans SC"/>
                <a:cs typeface="Noto Sans SC"/>
              </a:rPr>
              <a:t xml:space="preserve">安静的构图，恰当的取舍，</a:t>
            </a:r>
          </a:p>
          <a:p xmlns:a="http://schemas.openxmlformats.org/drawingml/2006/main">
            <a:pPr algn="l">
              <a:lnSpc>
                <a:spcPct val="106000"/>
              </a:lnSpc>
              <a:buNone/>
              <a:defRPr sz="1725" b="0">
                <a:solidFill>
                  <a:srgbClr val="D9CCE4"/>
                </a:solidFill>
                <a:latin typeface="Noto Sans SC"/>
                <a:ea typeface="Noto Sans SC"/>
                <a:cs typeface="Noto Sans SC"/>
              </a:defRPr>
            </a:pPr>
            <a:r>
              <a:rPr sz="1725" b="0">
                <a:solidFill>
                  <a:srgbClr val="D9CCE4"/>
                </a:solidFill>
                <a:latin typeface="Noto Sans SC"/>
                <a:ea typeface="Noto Sans SC"/>
                <a:cs typeface="Noto Sans SC"/>
              </a:rPr>
              <a:t xml:space="preserve">给作品留一些空间。</a:t>
            </a:r>
          </a:p>
        </p:txBody>
      </p:sp>
      <p:sp>
        <p:nvSpPr>
          <p:cNvPr id="6" name="slot.intro.caption">
            <a:extLst xmlns:a="http://schemas.openxmlformats.org/drawingml/2006/main">
              <a:ext uri="{FF2B5EF4-FFF2-40B4-BE49-F238E27FC236}">
                <a16:creationId xmlns:a16="http://schemas.microsoft.com/office/drawing/2014/main" id="{F8778F83-6148-4056-8229-1644F6E2FE7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52450" y="6048375"/>
            <a:ext cx="1095375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l">
              <a:defRPr sz="975" b="0">
                <a:solidFill>
                  <a:srgbClr val="D9CCE4"/>
                </a:solidFill>
                <a:latin typeface="Inter"/>
                <a:ea typeface="Inter"/>
                <a:cs typeface="Inter"/>
              </a:defRPr>
            </a:defPPr>
            <a:lvl1pPr algn="l">
              <a:defRPr sz="975" b="0">
                <a:solidFill>
                  <a:srgbClr val="D9CCE4"/>
                </a:solidFill>
                <a:latin typeface="Inter"/>
                <a:ea typeface="Inter"/>
                <a:cs typeface="Inter"/>
              </a:defRPr>
            </a:lvl1pPr>
            <a:lvl2pPr algn="l">
              <a:defRPr sz="975" b="0">
                <a:solidFill>
                  <a:srgbClr val="D9CCE4"/>
                </a:solidFill>
                <a:latin typeface="Inter"/>
                <a:ea typeface="Inter"/>
                <a:cs typeface="Inter"/>
              </a:defRPr>
            </a:lvl2pPr>
            <a:lvl3pPr algn="l">
              <a:defRPr sz="975" b="0">
                <a:solidFill>
                  <a:srgbClr val="D9CCE4"/>
                </a:solidFill>
                <a:latin typeface="Inter"/>
                <a:ea typeface="Inter"/>
                <a:cs typeface="Inter"/>
              </a:defRPr>
            </a:lvl3pPr>
            <a:lvl4pPr algn="l">
              <a:defRPr sz="975" b="0">
                <a:solidFill>
                  <a:srgbClr val="D9CCE4"/>
                </a:solidFill>
                <a:latin typeface="Inter"/>
                <a:ea typeface="Inter"/>
                <a:cs typeface="Inter"/>
              </a:defRPr>
            </a:lvl4pPr>
            <a:lvl5pPr algn="l">
              <a:defRPr sz="975" b="0">
                <a:solidFill>
                  <a:srgbClr val="D9CCE4"/>
                </a:solidFill>
                <a:latin typeface="Inter"/>
                <a:ea typeface="Inter"/>
                <a:cs typeface="Inter"/>
              </a:defRPr>
            </a:lvl5pPr>
            <a:lvl6pPr algn="l">
              <a:defRPr sz="975" b="0">
                <a:solidFill>
                  <a:srgbClr val="D9CCE4"/>
                </a:solidFill>
                <a:latin typeface="Inter"/>
                <a:ea typeface="Inter"/>
                <a:cs typeface="Inter"/>
              </a:defRPr>
            </a:lvl6pPr>
            <a:lvl7pPr algn="l">
              <a:defRPr sz="975" b="0">
                <a:solidFill>
                  <a:srgbClr val="D9CCE4"/>
                </a:solidFill>
                <a:latin typeface="Inter"/>
                <a:ea typeface="Inter"/>
                <a:cs typeface="Inter"/>
              </a:defRPr>
            </a:lvl7pPr>
            <a:lvl8pPr algn="l">
              <a:defRPr sz="975" b="0">
                <a:solidFill>
                  <a:srgbClr val="D9CCE4"/>
                </a:solidFill>
                <a:latin typeface="Inter"/>
                <a:ea typeface="Inter"/>
                <a:cs typeface="Inter"/>
              </a:defRPr>
            </a:lvl8pPr>
            <a:lvl9pPr algn="l">
              <a:defRPr sz="975" b="0">
                <a:solidFill>
                  <a:srgbClr val="D9CCE4"/>
                </a:solidFill>
                <a:latin typeface="Inter"/>
                <a:ea typeface="Inter"/>
                <a:cs typeface="Inter"/>
              </a:defRPr>
            </a:lvl9pPr>
          </a:lstStyle>
          <a:p xmlns:a="http://schemas.openxmlformats.org/drawingml/2006/main">
            <a:pPr algn="l">
              <a:lnSpc>
                <a:spcPct val="106000"/>
              </a:lnSpc>
              <a:buNone/>
              <a:defRPr sz="975" b="0">
                <a:solidFill>
                  <a:srgbClr val="D9CCE4"/>
                </a:solidFill>
                <a:latin typeface="Noto Sans SC"/>
                <a:ea typeface="Noto Sans SC"/>
                <a:cs typeface="Noto Sans SC"/>
              </a:defRPr>
            </a:pPr>
            <a:r>
              <a:rPr sz="975" b="0">
                <a:solidFill>
                  <a:srgbClr val="D9CCE4"/>
                </a:solidFill>
                <a:latin typeface="Noto Sans SC"/>
                <a:ea typeface="Noto Sans SC"/>
                <a:cs typeface="Noto Sans SC"/>
              </a:rPr>
              <a:t xml:space="preserve">Mira Lane 是为这份概念作品集虚构的创作身份。</a:t>
            </a:r>
          </a:p>
        </p:txBody>
      </p:sp>
      <p:sp>
        <p:nvSpPr>
          <p:cNvPr id="7" name="slot.intro.note">
            <a:extLst xmlns:a="http://schemas.openxmlformats.org/drawingml/2006/main">
              <a:ext uri="{FF2B5EF4-FFF2-40B4-BE49-F238E27FC236}">
                <a16:creationId xmlns:a16="http://schemas.microsoft.com/office/drawing/2014/main" id="{75C7A838-8056-4A83-880A-42CDDA215EC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6477000"/>
            <a:ext cx="102870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l">
              <a:defRPr sz="825" b="0">
                <a:solidFill>
                  <a:srgbClr val="F3ECDD"/>
                </a:solidFill>
                <a:latin typeface="Inter"/>
                <a:ea typeface="Inter"/>
                <a:cs typeface="Inter"/>
              </a:defRPr>
            </a:defPPr>
            <a:lvl1pPr algn="l">
              <a:defRPr sz="825" b="0">
                <a:solidFill>
                  <a:srgbClr val="F3ECDD"/>
                </a:solidFill>
                <a:latin typeface="Inter"/>
                <a:ea typeface="Inter"/>
                <a:cs typeface="Inter"/>
              </a:defRPr>
            </a:lvl1pPr>
            <a:lvl2pPr algn="l">
              <a:defRPr sz="825" b="0">
                <a:solidFill>
                  <a:srgbClr val="F3ECDD"/>
                </a:solidFill>
                <a:latin typeface="Inter"/>
                <a:ea typeface="Inter"/>
                <a:cs typeface="Inter"/>
              </a:defRPr>
            </a:lvl2pPr>
            <a:lvl3pPr algn="l">
              <a:defRPr sz="825" b="0">
                <a:solidFill>
                  <a:srgbClr val="F3ECDD"/>
                </a:solidFill>
                <a:latin typeface="Inter"/>
                <a:ea typeface="Inter"/>
                <a:cs typeface="Inter"/>
              </a:defRPr>
            </a:lvl3pPr>
            <a:lvl4pPr algn="l">
              <a:defRPr sz="825" b="0">
                <a:solidFill>
                  <a:srgbClr val="F3ECDD"/>
                </a:solidFill>
                <a:latin typeface="Inter"/>
                <a:ea typeface="Inter"/>
                <a:cs typeface="Inter"/>
              </a:defRPr>
            </a:lvl4pPr>
            <a:lvl5pPr algn="l">
              <a:defRPr sz="825" b="0">
                <a:solidFill>
                  <a:srgbClr val="F3ECDD"/>
                </a:solidFill>
                <a:latin typeface="Inter"/>
                <a:ea typeface="Inter"/>
                <a:cs typeface="Inter"/>
              </a:defRPr>
            </a:lvl5pPr>
            <a:lvl6pPr algn="l">
              <a:defRPr sz="825" b="0">
                <a:solidFill>
                  <a:srgbClr val="F3ECDD"/>
                </a:solidFill>
                <a:latin typeface="Inter"/>
                <a:ea typeface="Inter"/>
                <a:cs typeface="Inter"/>
              </a:defRPr>
            </a:lvl6pPr>
            <a:lvl7pPr algn="l">
              <a:defRPr sz="825" b="0">
                <a:solidFill>
                  <a:srgbClr val="F3ECDD"/>
                </a:solidFill>
                <a:latin typeface="Inter"/>
                <a:ea typeface="Inter"/>
                <a:cs typeface="Inter"/>
              </a:defRPr>
            </a:lvl7pPr>
            <a:lvl8pPr algn="l">
              <a:defRPr sz="825" b="0">
                <a:solidFill>
                  <a:srgbClr val="F3ECDD"/>
                </a:solidFill>
                <a:latin typeface="Inter"/>
                <a:ea typeface="Inter"/>
                <a:cs typeface="Inter"/>
              </a:defRPr>
            </a:lvl8pPr>
            <a:lvl9pPr algn="l">
              <a:defRPr sz="825" b="0">
                <a:solidFill>
                  <a:srgbClr val="F3ECDD"/>
                </a:solidFill>
                <a:latin typeface="Inter"/>
                <a:ea typeface="Inter"/>
                <a:cs typeface="Inter"/>
              </a:defRPr>
            </a:lvl9pPr>
          </a:lstStyle>
          <a:p xmlns:a="http://schemas.openxmlformats.org/drawingml/2006/main">
            <a:pPr algn="l">
              <a:lnSpc>
                <a:spcPct val="106000"/>
              </a:lnSpc>
              <a:buNone/>
              <a:defRPr sz="825" b="0">
                <a:solidFill>
                  <a:srgbClr val="F3ECDD"/>
                </a:solidFill>
                <a:latin typeface="Noto Sans SC"/>
                <a:ea typeface="Noto Sans SC"/>
                <a:cs typeface="Noto Sans SC"/>
              </a:defRPr>
            </a:pPr>
            <a:r>
              <a:rPr sz="825" b="0">
                <a:solidFill>
                  <a:srgbClr val="F3ECDD"/>
                </a:solidFill>
                <a:latin typeface="Noto Sans SC"/>
                <a:ea typeface="Noto Sans SC"/>
                <a:cs typeface="Noto Sans SC"/>
              </a:rPr>
              <a:t xml:space="preserve">虚构创作者；原创概念练习，并非客户委托作品。</a:t>
            </a:r>
          </a:p>
        </p:txBody>
      </p:sp>
      <p:sp>
        <p:nvSpPr>
          <p:cNvPr id="8" name="slot.intro.number">
            <a:extLst xmlns:a="http://schemas.openxmlformats.org/drawingml/2006/main">
              <a:ext uri="{FF2B5EF4-FFF2-40B4-BE49-F238E27FC236}">
                <a16:creationId xmlns:a16="http://schemas.microsoft.com/office/drawing/2014/main" id="{C0642807-381A-4DCD-BDD0-75821D08D5B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953750" y="6477000"/>
            <a:ext cx="714375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r">
              <a:defRPr sz="900" b="0">
                <a:solidFill>
                  <a:srgbClr val="F3ECDD"/>
                </a:solidFill>
                <a:latin typeface="Inter"/>
                <a:ea typeface="Inter"/>
                <a:cs typeface="Inter"/>
              </a:defRPr>
            </a:defPPr>
            <a:lvl1pPr algn="r">
              <a:defRPr sz="900" b="0">
                <a:solidFill>
                  <a:srgbClr val="F3ECDD"/>
                </a:solidFill>
                <a:latin typeface="Inter"/>
                <a:ea typeface="Inter"/>
                <a:cs typeface="Inter"/>
              </a:defRPr>
            </a:lvl1pPr>
            <a:lvl2pPr algn="r">
              <a:defRPr sz="900" b="0">
                <a:solidFill>
                  <a:srgbClr val="F3ECDD"/>
                </a:solidFill>
                <a:latin typeface="Inter"/>
                <a:ea typeface="Inter"/>
                <a:cs typeface="Inter"/>
              </a:defRPr>
            </a:lvl2pPr>
            <a:lvl3pPr algn="r">
              <a:defRPr sz="900" b="0">
                <a:solidFill>
                  <a:srgbClr val="F3ECDD"/>
                </a:solidFill>
                <a:latin typeface="Inter"/>
                <a:ea typeface="Inter"/>
                <a:cs typeface="Inter"/>
              </a:defRPr>
            </a:lvl3pPr>
            <a:lvl4pPr algn="r">
              <a:defRPr sz="900" b="0">
                <a:solidFill>
                  <a:srgbClr val="F3ECDD"/>
                </a:solidFill>
                <a:latin typeface="Inter"/>
                <a:ea typeface="Inter"/>
                <a:cs typeface="Inter"/>
              </a:defRPr>
            </a:lvl4pPr>
            <a:lvl5pPr algn="r">
              <a:defRPr sz="900" b="0">
                <a:solidFill>
                  <a:srgbClr val="F3ECDD"/>
                </a:solidFill>
                <a:latin typeface="Inter"/>
                <a:ea typeface="Inter"/>
                <a:cs typeface="Inter"/>
              </a:defRPr>
            </a:lvl5pPr>
            <a:lvl6pPr algn="r">
              <a:defRPr sz="900" b="0">
                <a:solidFill>
                  <a:srgbClr val="F3ECDD"/>
                </a:solidFill>
                <a:latin typeface="Inter"/>
                <a:ea typeface="Inter"/>
                <a:cs typeface="Inter"/>
              </a:defRPr>
            </a:lvl6pPr>
            <a:lvl7pPr algn="r">
              <a:defRPr sz="900" b="0">
                <a:solidFill>
                  <a:srgbClr val="F3ECDD"/>
                </a:solidFill>
                <a:latin typeface="Inter"/>
                <a:ea typeface="Inter"/>
                <a:cs typeface="Inter"/>
              </a:defRPr>
            </a:lvl7pPr>
            <a:lvl8pPr algn="r">
              <a:defRPr sz="900" b="0">
                <a:solidFill>
                  <a:srgbClr val="F3ECDD"/>
                </a:solidFill>
                <a:latin typeface="Inter"/>
                <a:ea typeface="Inter"/>
                <a:cs typeface="Inter"/>
              </a:defRPr>
            </a:lvl8pPr>
            <a:lvl9pPr algn="r">
              <a:defRPr sz="900" b="0">
                <a:solidFill>
                  <a:srgbClr val="F3ECDD"/>
                </a:solidFill>
                <a:latin typeface="Inter"/>
                <a:ea typeface="Inter"/>
                <a:cs typeface="Inter"/>
              </a:defRPr>
            </a:lvl9pPr>
          </a:lstStyle>
          <a:p xmlns:a="http://schemas.openxmlformats.org/drawingml/2006/main">
            <a:pPr algn="r">
              <a:lnSpc>
                <a:spcPct val="106000"/>
              </a:lnSpc>
              <a:buNone/>
              <a:defRPr sz="900" b="0">
                <a:solidFill>
                  <a:srgbClr val="F3ECDD"/>
                </a:solidFill>
                <a:latin typeface="Inter"/>
                <a:ea typeface="Inter"/>
                <a:cs typeface="Inter"/>
              </a:defRPr>
            </a:pPr>
            <a:r>
              <a:rPr sz="900" b="0">
                <a:solidFill>
                  <a:srgbClr val="F3ECDD"/>
                </a:solidFill>
                <a:latin typeface="Inter"/>
                <a:ea typeface="Inter"/>
                <a:cs typeface="Inter"/>
              </a:rPr>
              <a:t xml:space="preserve">02 / 10</a:t>
            </a:r>
          </a:p>
        </p:txBody>
      </p:sp>
    </p:spTree>
    <p:extLst>
      <p:ext uri="{BB962C8B-B14F-4D97-AF65-F5344CB8AC3E}">
        <p14:creationId xmlns:p14="http://schemas.microsoft.com/office/powerpoint/2010/main" val="1574193527"/>
      </p:ext>
    </p:extLst>
  </p:cSld>
</p:sld>
</file>

<file path=ppt/slides/slide3.xml><?xml version="1.0" encoding="utf-8"?>
<p:sld xmlns:p="http://schemas.openxmlformats.org/presentationml/2006/main">
  <p:cSld>
    <p:bg>
      <p:bgPr>
        <a:solidFill xmlns:a="http://schemas.openxmlformats.org/drawingml/2006/main">
          <a:srgbClr val="D9CCE4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9" name="slot.index.brand">
            <a:extLst xmlns:a="http://schemas.openxmlformats.org/drawingml/2006/main">
              <a:ext uri="{FF2B5EF4-FFF2-40B4-BE49-F238E27FC236}">
                <a16:creationId xmlns:a16="http://schemas.microsoft.com/office/drawing/2014/main" id="{FECF0FE0-5587-4F66-8B23-AF264CF6963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323850"/>
            <a:ext cx="619125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l">
              <a:defRPr sz="1350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defPPr>
            <a:lvl1pPr algn="l">
              <a:defRPr sz="1350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1pPr>
            <a:lvl2pPr algn="l">
              <a:defRPr sz="1350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2pPr>
            <a:lvl3pPr algn="l">
              <a:defRPr sz="1350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3pPr>
            <a:lvl4pPr algn="l">
              <a:defRPr sz="1350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4pPr>
            <a:lvl5pPr algn="l">
              <a:defRPr sz="1350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5pPr>
            <a:lvl6pPr algn="l">
              <a:defRPr sz="1350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6pPr>
            <a:lvl7pPr algn="l">
              <a:defRPr sz="1350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7pPr>
            <a:lvl8pPr algn="l">
              <a:defRPr sz="1350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8pPr>
            <a:lvl9pPr algn="l">
              <a:defRPr sz="1350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9pPr>
          </a:lstStyle>
          <a:p xmlns:a="http://schemas.openxmlformats.org/drawingml/2006/main">
            <a:pPr algn="l">
              <a:lnSpc>
                <a:spcPct val="106000"/>
              </a:lnSpc>
              <a:buNone/>
              <a:defRPr sz="1350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pPr>
            <a:r>
              <a:rPr sz="1350" b="0">
                <a:solidFill>
                  <a:srgbClr val="292326"/>
                </a:solidFill>
                <a:latin typeface="Inter"/>
                <a:ea typeface="Inter"/>
                <a:cs typeface="Inter"/>
              </a:rPr>
              <a:t xml:space="preserve">Mira Lane</a:t>
            </a:r>
          </a:p>
        </p:txBody>
      </p:sp>
      <p:sp>
        <p:nvSpPr>
          <p:cNvPr id="2" name="slot.index.edition">
            <a:extLst xmlns:a="http://schemas.openxmlformats.org/drawingml/2006/main">
              <a:ext uri="{FF2B5EF4-FFF2-40B4-BE49-F238E27FC236}">
                <a16:creationId xmlns:a16="http://schemas.microsoft.com/office/drawing/2014/main" id="{7BF4893A-42F1-4E97-916B-0702E68A292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334250" y="352425"/>
            <a:ext cx="4333875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r">
              <a:defRPr sz="900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defPPr>
            <a:lvl1pPr algn="r">
              <a:defRPr sz="900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1pPr>
            <a:lvl2pPr algn="r">
              <a:defRPr sz="900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2pPr>
            <a:lvl3pPr algn="r">
              <a:defRPr sz="900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3pPr>
            <a:lvl4pPr algn="r">
              <a:defRPr sz="900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4pPr>
            <a:lvl5pPr algn="r">
              <a:defRPr sz="900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5pPr>
            <a:lvl6pPr algn="r">
              <a:defRPr sz="900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6pPr>
            <a:lvl7pPr algn="r">
              <a:defRPr sz="900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7pPr>
            <a:lvl8pPr algn="r">
              <a:defRPr sz="900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8pPr>
            <a:lvl9pPr algn="r">
              <a:defRPr sz="900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9pPr>
          </a:lstStyle>
          <a:p xmlns:a="http://schemas.openxmlformats.org/drawingml/2006/main">
            <a:pPr algn="r">
              <a:lnSpc>
                <a:spcPct val="106000"/>
              </a:lnSpc>
              <a:buNone/>
              <a:defRPr sz="900" b="0">
                <a:solidFill>
                  <a:srgbClr val="292326"/>
                </a:solidFill>
                <a:latin typeface="Noto Sans SC"/>
                <a:ea typeface="Noto Sans SC"/>
                <a:cs typeface="Noto Sans SC"/>
              </a:defRPr>
            </a:pPr>
            <a:r>
              <a:rPr sz="900" b="0">
                <a:solidFill>
                  <a:srgbClr val="292326"/>
                </a:solidFill>
                <a:latin typeface="Noto Sans SC"/>
                <a:ea typeface="Noto Sans SC"/>
                <a:cs typeface="Noto Sans SC"/>
              </a:rPr>
              <a:t xml:space="preserve">创作选集 / 2026</a:t>
            </a:r>
          </a:p>
        </p:txBody>
      </p:sp>
      <p:sp>
        <p:nvSpPr>
          <p:cNvPr id="3" name="slot.index.title">
            <a:extLst xmlns:a="http://schemas.openxmlformats.org/drawingml/2006/main">
              <a:ext uri="{FF2B5EF4-FFF2-40B4-BE49-F238E27FC236}">
                <a16:creationId xmlns:a16="http://schemas.microsoft.com/office/drawing/2014/main" id="{59D94C80-CDD0-4977-BD7C-80CA550E8B6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23875" y="1114425"/>
            <a:ext cx="10858500" cy="1257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l">
              <a:defRPr sz="6750" b="0">
                <a:solidFill>
                  <a:srgbClr val="4C2534"/>
                </a:solidFill>
                <a:latin typeface="Instrument Serif"/>
                <a:ea typeface="Instrument Serif"/>
                <a:cs typeface="Instrument Serif"/>
              </a:defRPr>
            </a:defPPr>
            <a:lvl1pPr algn="l">
              <a:defRPr sz="6750" b="0">
                <a:solidFill>
                  <a:srgbClr val="4C2534"/>
                </a:solidFill>
                <a:latin typeface="Instrument Serif"/>
                <a:ea typeface="Instrument Serif"/>
                <a:cs typeface="Instrument Serif"/>
              </a:defRPr>
            </a:lvl1pPr>
            <a:lvl2pPr algn="l">
              <a:defRPr sz="6750" b="0">
                <a:solidFill>
                  <a:srgbClr val="4C2534"/>
                </a:solidFill>
                <a:latin typeface="Instrument Serif"/>
                <a:ea typeface="Instrument Serif"/>
                <a:cs typeface="Instrument Serif"/>
              </a:defRPr>
            </a:lvl2pPr>
            <a:lvl3pPr algn="l">
              <a:defRPr sz="6750" b="0">
                <a:solidFill>
                  <a:srgbClr val="4C2534"/>
                </a:solidFill>
                <a:latin typeface="Instrument Serif"/>
                <a:ea typeface="Instrument Serif"/>
                <a:cs typeface="Instrument Serif"/>
              </a:defRPr>
            </a:lvl3pPr>
            <a:lvl4pPr algn="l">
              <a:defRPr sz="6750" b="0">
                <a:solidFill>
                  <a:srgbClr val="4C2534"/>
                </a:solidFill>
                <a:latin typeface="Instrument Serif"/>
                <a:ea typeface="Instrument Serif"/>
                <a:cs typeface="Instrument Serif"/>
              </a:defRPr>
            </a:lvl4pPr>
            <a:lvl5pPr algn="l">
              <a:defRPr sz="6750" b="0">
                <a:solidFill>
                  <a:srgbClr val="4C2534"/>
                </a:solidFill>
                <a:latin typeface="Instrument Serif"/>
                <a:ea typeface="Instrument Serif"/>
                <a:cs typeface="Instrument Serif"/>
              </a:defRPr>
            </a:lvl5pPr>
            <a:lvl6pPr algn="l">
              <a:defRPr sz="6750" b="0">
                <a:solidFill>
                  <a:srgbClr val="4C2534"/>
                </a:solidFill>
                <a:latin typeface="Instrument Serif"/>
                <a:ea typeface="Instrument Serif"/>
                <a:cs typeface="Instrument Serif"/>
              </a:defRPr>
            </a:lvl6pPr>
            <a:lvl7pPr algn="l">
              <a:defRPr sz="6750" b="0">
                <a:solidFill>
                  <a:srgbClr val="4C2534"/>
                </a:solidFill>
                <a:latin typeface="Instrument Serif"/>
                <a:ea typeface="Instrument Serif"/>
                <a:cs typeface="Instrument Serif"/>
              </a:defRPr>
            </a:lvl7pPr>
            <a:lvl8pPr algn="l">
              <a:defRPr sz="6750" b="0">
                <a:solidFill>
                  <a:srgbClr val="4C2534"/>
                </a:solidFill>
                <a:latin typeface="Instrument Serif"/>
                <a:ea typeface="Instrument Serif"/>
                <a:cs typeface="Instrument Serif"/>
              </a:defRPr>
            </a:lvl8pPr>
            <a:lvl9pPr algn="l">
              <a:defRPr sz="6750" b="0">
                <a:solidFill>
                  <a:srgbClr val="4C2534"/>
                </a:solidFill>
                <a:latin typeface="Instrument Serif"/>
                <a:ea typeface="Instrument Serif"/>
                <a:cs typeface="Instrument Serif"/>
              </a:defRPr>
            </a:lvl9pPr>
          </a:lstStyle>
          <a:p xmlns:a="http://schemas.openxmlformats.org/drawingml/2006/main">
            <a:pPr algn="l">
              <a:lnSpc>
                <a:spcPct val="106000"/>
              </a:lnSpc>
              <a:buNone/>
              <a:defRPr sz="6750" b="0">
                <a:solidFill>
                  <a:srgbClr val="4C2534"/>
                </a:solidFill>
                <a:latin typeface="Noto Serif SC"/>
                <a:ea typeface="Noto Serif SC"/>
                <a:cs typeface="Noto Serif SC"/>
              </a:defRPr>
            </a:pPr>
            <a:r>
              <a:rPr sz="5550" b="0">
                <a:solidFill>
                  <a:srgbClr val="4C2534"/>
                </a:solidFill>
                <a:latin typeface="Noto Serif SC"/>
                <a:ea typeface="Noto Serif SC"/>
                <a:cs typeface="Noto Serif SC"/>
              </a:rPr>
              <a:t xml:space="preserve">三组创作练习</a:t>
            </a:r>
          </a:p>
        </p:txBody>
      </p:sp>
      <p:sp>
        <p:nvSpPr>
          <p:cNvPr id="4" name="box.index.rule0">
            <a:extLst xmlns:a="http://schemas.openxmlformats.org/drawingml/2006/main">
              <a:ext uri="{FF2B5EF4-FFF2-40B4-BE49-F238E27FC236}">
                <a16:creationId xmlns:a16="http://schemas.microsoft.com/office/drawing/2014/main" id="{0F66F4EB-6CDC-4B47-9C1A-D57A0223D9F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23875" y="2800350"/>
            <a:ext cx="11125200" cy="952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4C2534"/>
          </a:solidFill>
          <a:ln xmlns:a="http://schemas.openxmlformats.org/drawingml/2006/main" w="0">
            <a:noFill/>
          </a:ln>
        </p:spPr>
      </p:sp>
      <p:sp>
        <p:nvSpPr>
          <p:cNvPr id="5" name="slot.index.n0">
            <a:extLst xmlns:a="http://schemas.openxmlformats.org/drawingml/2006/main">
              <a:ext uri="{FF2B5EF4-FFF2-40B4-BE49-F238E27FC236}">
                <a16:creationId xmlns:a16="http://schemas.microsoft.com/office/drawing/2014/main" id="{044BDD9E-4EF9-4B17-BFDE-97C2D5374C4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23875" y="3009900"/>
            <a:ext cx="952500" cy="666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l">
              <a:defRPr sz="2850" b="0">
                <a:solidFill>
                  <a:srgbClr val="4C2534"/>
                </a:solidFill>
                <a:latin typeface="Instrument Serif"/>
                <a:ea typeface="Instrument Serif"/>
                <a:cs typeface="Instrument Serif"/>
              </a:defRPr>
            </a:defPPr>
            <a:lvl1pPr algn="l">
              <a:defRPr sz="2850" b="0">
                <a:solidFill>
                  <a:srgbClr val="4C2534"/>
                </a:solidFill>
                <a:latin typeface="Instrument Serif"/>
                <a:ea typeface="Instrument Serif"/>
                <a:cs typeface="Instrument Serif"/>
              </a:defRPr>
            </a:lvl1pPr>
            <a:lvl2pPr algn="l">
              <a:defRPr sz="2850" b="0">
                <a:solidFill>
                  <a:srgbClr val="4C2534"/>
                </a:solidFill>
                <a:latin typeface="Instrument Serif"/>
                <a:ea typeface="Instrument Serif"/>
                <a:cs typeface="Instrument Serif"/>
              </a:defRPr>
            </a:lvl2pPr>
            <a:lvl3pPr algn="l">
              <a:defRPr sz="2850" b="0">
                <a:solidFill>
                  <a:srgbClr val="4C2534"/>
                </a:solidFill>
                <a:latin typeface="Instrument Serif"/>
                <a:ea typeface="Instrument Serif"/>
                <a:cs typeface="Instrument Serif"/>
              </a:defRPr>
            </a:lvl3pPr>
            <a:lvl4pPr algn="l">
              <a:defRPr sz="2850" b="0">
                <a:solidFill>
                  <a:srgbClr val="4C2534"/>
                </a:solidFill>
                <a:latin typeface="Instrument Serif"/>
                <a:ea typeface="Instrument Serif"/>
                <a:cs typeface="Instrument Serif"/>
              </a:defRPr>
            </a:lvl4pPr>
            <a:lvl5pPr algn="l">
              <a:defRPr sz="2850" b="0">
                <a:solidFill>
                  <a:srgbClr val="4C2534"/>
                </a:solidFill>
                <a:latin typeface="Instrument Serif"/>
                <a:ea typeface="Instrument Serif"/>
                <a:cs typeface="Instrument Serif"/>
              </a:defRPr>
            </a:lvl5pPr>
            <a:lvl6pPr algn="l">
              <a:defRPr sz="2850" b="0">
                <a:solidFill>
                  <a:srgbClr val="4C2534"/>
                </a:solidFill>
                <a:latin typeface="Instrument Serif"/>
                <a:ea typeface="Instrument Serif"/>
                <a:cs typeface="Instrument Serif"/>
              </a:defRPr>
            </a:lvl6pPr>
            <a:lvl7pPr algn="l">
              <a:defRPr sz="2850" b="0">
                <a:solidFill>
                  <a:srgbClr val="4C2534"/>
                </a:solidFill>
                <a:latin typeface="Instrument Serif"/>
                <a:ea typeface="Instrument Serif"/>
                <a:cs typeface="Instrument Serif"/>
              </a:defRPr>
            </a:lvl7pPr>
            <a:lvl8pPr algn="l">
              <a:defRPr sz="2850" b="0">
                <a:solidFill>
                  <a:srgbClr val="4C2534"/>
                </a:solidFill>
                <a:latin typeface="Instrument Serif"/>
                <a:ea typeface="Instrument Serif"/>
                <a:cs typeface="Instrument Serif"/>
              </a:defRPr>
            </a:lvl8pPr>
            <a:lvl9pPr algn="l">
              <a:defRPr sz="2850" b="0">
                <a:solidFill>
                  <a:srgbClr val="4C2534"/>
                </a:solidFill>
                <a:latin typeface="Instrument Serif"/>
                <a:ea typeface="Instrument Serif"/>
                <a:cs typeface="Instrument Serif"/>
              </a:defRPr>
            </a:lvl9pPr>
          </a:lstStyle>
          <a:p xmlns:a="http://schemas.openxmlformats.org/drawingml/2006/main">
            <a:pPr algn="l">
              <a:lnSpc>
                <a:spcPct val="106000"/>
              </a:lnSpc>
              <a:buNone/>
              <a:defRPr sz="2850" b="0">
                <a:solidFill>
                  <a:srgbClr val="4C2534"/>
                </a:solidFill>
                <a:latin typeface="Instrument Serif"/>
                <a:ea typeface="Instrument Serif"/>
                <a:cs typeface="Instrument Serif"/>
              </a:defRPr>
            </a:pPr>
            <a:r>
              <a:rPr sz="2850" b="0">
                <a:solidFill>
                  <a:srgbClr val="4C2534"/>
                </a:solidFill>
                <a:latin typeface="Instrument Serif"/>
                <a:ea typeface="Instrument Serif"/>
                <a:cs typeface="Instrument Serif"/>
              </a:rPr>
              <a:t xml:space="preserve">01</a:t>
            </a:r>
          </a:p>
        </p:txBody>
      </p:sp>
      <p:sp>
        <p:nvSpPr>
          <p:cNvPr id="6" name="slot.index.project0">
            <a:extLst xmlns:a="http://schemas.openxmlformats.org/drawingml/2006/main">
              <a:ext uri="{FF2B5EF4-FFF2-40B4-BE49-F238E27FC236}">
                <a16:creationId xmlns:a16="http://schemas.microsoft.com/office/drawing/2014/main" id="{4EED587B-A8A7-48C0-9FEB-B729228E86E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943100" y="2981325"/>
            <a:ext cx="6286500" cy="7429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l">
              <a:defRPr sz="3825" b="0">
                <a:solidFill>
                  <a:srgbClr val="292326"/>
                </a:solidFill>
                <a:latin typeface="Instrument Serif"/>
                <a:ea typeface="Instrument Serif"/>
                <a:cs typeface="Instrument Serif"/>
              </a:defRPr>
            </a:defPPr>
            <a:lvl1pPr algn="l">
              <a:defRPr sz="3825" b="0">
                <a:solidFill>
                  <a:srgbClr val="292326"/>
                </a:solidFill>
                <a:latin typeface="Instrument Serif"/>
                <a:ea typeface="Instrument Serif"/>
                <a:cs typeface="Instrument Serif"/>
              </a:defRPr>
            </a:lvl1pPr>
            <a:lvl2pPr algn="l">
              <a:defRPr sz="3825" b="0">
                <a:solidFill>
                  <a:srgbClr val="292326"/>
                </a:solidFill>
                <a:latin typeface="Instrument Serif"/>
                <a:ea typeface="Instrument Serif"/>
                <a:cs typeface="Instrument Serif"/>
              </a:defRPr>
            </a:lvl2pPr>
            <a:lvl3pPr algn="l">
              <a:defRPr sz="3825" b="0">
                <a:solidFill>
                  <a:srgbClr val="292326"/>
                </a:solidFill>
                <a:latin typeface="Instrument Serif"/>
                <a:ea typeface="Instrument Serif"/>
                <a:cs typeface="Instrument Serif"/>
              </a:defRPr>
            </a:lvl3pPr>
            <a:lvl4pPr algn="l">
              <a:defRPr sz="3825" b="0">
                <a:solidFill>
                  <a:srgbClr val="292326"/>
                </a:solidFill>
                <a:latin typeface="Instrument Serif"/>
                <a:ea typeface="Instrument Serif"/>
                <a:cs typeface="Instrument Serif"/>
              </a:defRPr>
            </a:lvl4pPr>
            <a:lvl5pPr algn="l">
              <a:defRPr sz="3825" b="0">
                <a:solidFill>
                  <a:srgbClr val="292326"/>
                </a:solidFill>
                <a:latin typeface="Instrument Serif"/>
                <a:ea typeface="Instrument Serif"/>
                <a:cs typeface="Instrument Serif"/>
              </a:defRPr>
            </a:lvl5pPr>
            <a:lvl6pPr algn="l">
              <a:defRPr sz="3825" b="0">
                <a:solidFill>
                  <a:srgbClr val="292326"/>
                </a:solidFill>
                <a:latin typeface="Instrument Serif"/>
                <a:ea typeface="Instrument Serif"/>
                <a:cs typeface="Instrument Serif"/>
              </a:defRPr>
            </a:lvl6pPr>
            <a:lvl7pPr algn="l">
              <a:defRPr sz="3825" b="0">
                <a:solidFill>
                  <a:srgbClr val="292326"/>
                </a:solidFill>
                <a:latin typeface="Instrument Serif"/>
                <a:ea typeface="Instrument Serif"/>
                <a:cs typeface="Instrument Serif"/>
              </a:defRPr>
            </a:lvl7pPr>
            <a:lvl8pPr algn="l">
              <a:defRPr sz="3825" b="0">
                <a:solidFill>
                  <a:srgbClr val="292326"/>
                </a:solidFill>
                <a:latin typeface="Instrument Serif"/>
                <a:ea typeface="Instrument Serif"/>
                <a:cs typeface="Instrument Serif"/>
              </a:defRPr>
            </a:lvl8pPr>
            <a:lvl9pPr algn="l">
              <a:defRPr sz="3825" b="0">
                <a:solidFill>
                  <a:srgbClr val="292326"/>
                </a:solidFill>
                <a:latin typeface="Instrument Serif"/>
                <a:ea typeface="Instrument Serif"/>
                <a:cs typeface="Instrument Serif"/>
              </a:defRPr>
            </a:lvl9pPr>
          </a:lstStyle>
          <a:p xmlns:a="http://schemas.openxmlformats.org/drawingml/2006/main">
            <a:pPr algn="l">
              <a:lnSpc>
                <a:spcPct val="106000"/>
              </a:lnSpc>
              <a:buNone/>
              <a:defRPr sz="3825" b="0">
                <a:solidFill>
                  <a:srgbClr val="292326"/>
                </a:solidFill>
                <a:latin typeface="Noto Serif SC"/>
                <a:ea typeface="Noto Serif SC"/>
                <a:cs typeface="Noto Serif SC"/>
              </a:defRPr>
            </a:pPr>
            <a:r>
              <a:rPr sz="3150" b="0">
                <a:solidFill>
                  <a:srgbClr val="292326"/>
                </a:solidFill>
                <a:latin typeface="Noto Serif SC"/>
                <a:ea typeface="Noto Serif SC"/>
                <a:cs typeface="Noto Serif SC"/>
              </a:rPr>
              <a:t xml:space="preserve">页边杂志</a:t>
            </a:r>
          </a:p>
        </p:txBody>
      </p:sp>
      <p:sp>
        <p:nvSpPr>
          <p:cNvPr id="7" name="slot.index.discipline0">
            <a:extLst xmlns:a="http://schemas.openxmlformats.org/drawingml/2006/main">
              <a:ext uri="{FF2B5EF4-FFF2-40B4-BE49-F238E27FC236}">
                <a16:creationId xmlns:a16="http://schemas.microsoft.com/office/drawing/2014/main" id="{0B245F8A-894E-441B-AA20-E76C8EBBE4C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763000" y="3152775"/>
            <a:ext cx="2857500" cy="4095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r">
              <a:defRPr sz="1425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defPPr>
            <a:lvl1pPr algn="r">
              <a:defRPr sz="1425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1pPr>
            <a:lvl2pPr algn="r">
              <a:defRPr sz="1425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2pPr>
            <a:lvl3pPr algn="r">
              <a:defRPr sz="1425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3pPr>
            <a:lvl4pPr algn="r">
              <a:defRPr sz="1425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4pPr>
            <a:lvl5pPr algn="r">
              <a:defRPr sz="1425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5pPr>
            <a:lvl6pPr algn="r">
              <a:defRPr sz="1425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6pPr>
            <a:lvl7pPr algn="r">
              <a:defRPr sz="1425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7pPr>
            <a:lvl8pPr algn="r">
              <a:defRPr sz="1425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8pPr>
            <a:lvl9pPr algn="r">
              <a:defRPr sz="1425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9pPr>
          </a:lstStyle>
          <a:p xmlns:a="http://schemas.openxmlformats.org/drawingml/2006/main">
            <a:pPr algn="r">
              <a:lnSpc>
                <a:spcPct val="106000"/>
              </a:lnSpc>
              <a:buNone/>
              <a:defRPr sz="1425" b="0">
                <a:solidFill>
                  <a:srgbClr val="292326"/>
                </a:solidFill>
                <a:latin typeface="Noto Sans SC"/>
                <a:ea typeface="Noto Sans SC"/>
                <a:cs typeface="Noto Sans SC"/>
              </a:defRPr>
            </a:pPr>
            <a:r>
              <a:rPr sz="1425" b="0">
                <a:solidFill>
                  <a:srgbClr val="292326"/>
                </a:solidFill>
                <a:latin typeface="Noto Sans SC"/>
                <a:ea typeface="Noto Sans SC"/>
                <a:cs typeface="Noto Sans SC"/>
              </a:rPr>
              <a:t xml:space="preserve">编辑与视觉方向</a:t>
            </a:r>
          </a:p>
        </p:txBody>
      </p:sp>
      <p:sp>
        <p:nvSpPr>
          <p:cNvPr id="8" name="box.index.rule1">
            <a:extLst xmlns:a="http://schemas.openxmlformats.org/drawingml/2006/main">
              <a:ext uri="{FF2B5EF4-FFF2-40B4-BE49-F238E27FC236}">
                <a16:creationId xmlns:a16="http://schemas.microsoft.com/office/drawing/2014/main" id="{6210E4CF-E6FE-47EB-8058-63E7AD28099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23875" y="3876675"/>
            <a:ext cx="11125200" cy="952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4C2534"/>
          </a:solidFill>
          <a:ln xmlns:a="http://schemas.openxmlformats.org/drawingml/2006/main" w="0">
            <a:noFill/>
          </a:ln>
        </p:spPr>
      </p:sp>
      <p:sp>
        <p:nvSpPr>
          <p:cNvPr id="9" name="slot.index.n1">
            <a:extLst xmlns:a="http://schemas.openxmlformats.org/drawingml/2006/main">
              <a:ext uri="{FF2B5EF4-FFF2-40B4-BE49-F238E27FC236}">
                <a16:creationId xmlns:a16="http://schemas.microsoft.com/office/drawing/2014/main" id="{5A27A4A3-8F06-4592-8B9D-FE6133C62F1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23875" y="4086225"/>
            <a:ext cx="952500" cy="666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l">
              <a:defRPr sz="2850" b="0">
                <a:solidFill>
                  <a:srgbClr val="4C2534"/>
                </a:solidFill>
                <a:latin typeface="Instrument Serif"/>
                <a:ea typeface="Instrument Serif"/>
                <a:cs typeface="Instrument Serif"/>
              </a:defRPr>
            </a:defPPr>
            <a:lvl1pPr algn="l">
              <a:defRPr sz="2850" b="0">
                <a:solidFill>
                  <a:srgbClr val="4C2534"/>
                </a:solidFill>
                <a:latin typeface="Instrument Serif"/>
                <a:ea typeface="Instrument Serif"/>
                <a:cs typeface="Instrument Serif"/>
              </a:defRPr>
            </a:lvl1pPr>
            <a:lvl2pPr algn="l">
              <a:defRPr sz="2850" b="0">
                <a:solidFill>
                  <a:srgbClr val="4C2534"/>
                </a:solidFill>
                <a:latin typeface="Instrument Serif"/>
                <a:ea typeface="Instrument Serif"/>
                <a:cs typeface="Instrument Serif"/>
              </a:defRPr>
            </a:lvl2pPr>
            <a:lvl3pPr algn="l">
              <a:defRPr sz="2850" b="0">
                <a:solidFill>
                  <a:srgbClr val="4C2534"/>
                </a:solidFill>
                <a:latin typeface="Instrument Serif"/>
                <a:ea typeface="Instrument Serif"/>
                <a:cs typeface="Instrument Serif"/>
              </a:defRPr>
            </a:lvl3pPr>
            <a:lvl4pPr algn="l">
              <a:defRPr sz="2850" b="0">
                <a:solidFill>
                  <a:srgbClr val="4C2534"/>
                </a:solidFill>
                <a:latin typeface="Instrument Serif"/>
                <a:ea typeface="Instrument Serif"/>
                <a:cs typeface="Instrument Serif"/>
              </a:defRPr>
            </a:lvl4pPr>
            <a:lvl5pPr algn="l">
              <a:defRPr sz="2850" b="0">
                <a:solidFill>
                  <a:srgbClr val="4C2534"/>
                </a:solidFill>
                <a:latin typeface="Instrument Serif"/>
                <a:ea typeface="Instrument Serif"/>
                <a:cs typeface="Instrument Serif"/>
              </a:defRPr>
            </a:lvl5pPr>
            <a:lvl6pPr algn="l">
              <a:defRPr sz="2850" b="0">
                <a:solidFill>
                  <a:srgbClr val="4C2534"/>
                </a:solidFill>
                <a:latin typeface="Instrument Serif"/>
                <a:ea typeface="Instrument Serif"/>
                <a:cs typeface="Instrument Serif"/>
              </a:defRPr>
            </a:lvl6pPr>
            <a:lvl7pPr algn="l">
              <a:defRPr sz="2850" b="0">
                <a:solidFill>
                  <a:srgbClr val="4C2534"/>
                </a:solidFill>
                <a:latin typeface="Instrument Serif"/>
                <a:ea typeface="Instrument Serif"/>
                <a:cs typeface="Instrument Serif"/>
              </a:defRPr>
            </a:lvl7pPr>
            <a:lvl8pPr algn="l">
              <a:defRPr sz="2850" b="0">
                <a:solidFill>
                  <a:srgbClr val="4C2534"/>
                </a:solidFill>
                <a:latin typeface="Instrument Serif"/>
                <a:ea typeface="Instrument Serif"/>
                <a:cs typeface="Instrument Serif"/>
              </a:defRPr>
            </a:lvl8pPr>
            <a:lvl9pPr algn="l">
              <a:defRPr sz="2850" b="0">
                <a:solidFill>
                  <a:srgbClr val="4C2534"/>
                </a:solidFill>
                <a:latin typeface="Instrument Serif"/>
                <a:ea typeface="Instrument Serif"/>
                <a:cs typeface="Instrument Serif"/>
              </a:defRPr>
            </a:lvl9pPr>
          </a:lstStyle>
          <a:p xmlns:a="http://schemas.openxmlformats.org/drawingml/2006/main">
            <a:pPr algn="l">
              <a:lnSpc>
                <a:spcPct val="106000"/>
              </a:lnSpc>
              <a:buNone/>
              <a:defRPr sz="2850" b="0">
                <a:solidFill>
                  <a:srgbClr val="4C2534"/>
                </a:solidFill>
                <a:latin typeface="Instrument Serif"/>
                <a:ea typeface="Instrument Serif"/>
                <a:cs typeface="Instrument Serif"/>
              </a:defRPr>
            </a:pPr>
            <a:r>
              <a:rPr sz="2850" b="0">
                <a:solidFill>
                  <a:srgbClr val="4C2534"/>
                </a:solidFill>
                <a:latin typeface="Instrument Serif"/>
                <a:ea typeface="Instrument Serif"/>
                <a:cs typeface="Instrument Serif"/>
              </a:rPr>
              <a:t xml:space="preserve">02</a:t>
            </a:r>
          </a:p>
        </p:txBody>
      </p:sp>
      <p:sp>
        <p:nvSpPr>
          <p:cNvPr id="10" name="slot.index.project1">
            <a:extLst xmlns:a="http://schemas.openxmlformats.org/drawingml/2006/main">
              <a:ext uri="{FF2B5EF4-FFF2-40B4-BE49-F238E27FC236}">
                <a16:creationId xmlns:a16="http://schemas.microsoft.com/office/drawing/2014/main" id="{01EFDFD3-6965-4C3A-A6D9-CED9E81FB1A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943100" y="4057650"/>
            <a:ext cx="6286500" cy="7429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l">
              <a:defRPr sz="3825" b="0">
                <a:solidFill>
                  <a:srgbClr val="292326"/>
                </a:solidFill>
                <a:latin typeface="Instrument Serif"/>
                <a:ea typeface="Instrument Serif"/>
                <a:cs typeface="Instrument Serif"/>
              </a:defRPr>
            </a:defPPr>
            <a:lvl1pPr algn="l">
              <a:defRPr sz="3825" b="0">
                <a:solidFill>
                  <a:srgbClr val="292326"/>
                </a:solidFill>
                <a:latin typeface="Instrument Serif"/>
                <a:ea typeface="Instrument Serif"/>
                <a:cs typeface="Instrument Serif"/>
              </a:defRPr>
            </a:lvl1pPr>
            <a:lvl2pPr algn="l">
              <a:defRPr sz="3825" b="0">
                <a:solidFill>
                  <a:srgbClr val="292326"/>
                </a:solidFill>
                <a:latin typeface="Instrument Serif"/>
                <a:ea typeface="Instrument Serif"/>
                <a:cs typeface="Instrument Serif"/>
              </a:defRPr>
            </a:lvl2pPr>
            <a:lvl3pPr algn="l">
              <a:defRPr sz="3825" b="0">
                <a:solidFill>
                  <a:srgbClr val="292326"/>
                </a:solidFill>
                <a:latin typeface="Instrument Serif"/>
                <a:ea typeface="Instrument Serif"/>
                <a:cs typeface="Instrument Serif"/>
              </a:defRPr>
            </a:lvl3pPr>
            <a:lvl4pPr algn="l">
              <a:defRPr sz="3825" b="0">
                <a:solidFill>
                  <a:srgbClr val="292326"/>
                </a:solidFill>
                <a:latin typeface="Instrument Serif"/>
                <a:ea typeface="Instrument Serif"/>
                <a:cs typeface="Instrument Serif"/>
              </a:defRPr>
            </a:lvl4pPr>
            <a:lvl5pPr algn="l">
              <a:defRPr sz="3825" b="0">
                <a:solidFill>
                  <a:srgbClr val="292326"/>
                </a:solidFill>
                <a:latin typeface="Instrument Serif"/>
                <a:ea typeface="Instrument Serif"/>
                <a:cs typeface="Instrument Serif"/>
              </a:defRPr>
            </a:lvl5pPr>
            <a:lvl6pPr algn="l">
              <a:defRPr sz="3825" b="0">
                <a:solidFill>
                  <a:srgbClr val="292326"/>
                </a:solidFill>
                <a:latin typeface="Instrument Serif"/>
                <a:ea typeface="Instrument Serif"/>
                <a:cs typeface="Instrument Serif"/>
              </a:defRPr>
            </a:lvl6pPr>
            <a:lvl7pPr algn="l">
              <a:defRPr sz="3825" b="0">
                <a:solidFill>
                  <a:srgbClr val="292326"/>
                </a:solidFill>
                <a:latin typeface="Instrument Serif"/>
                <a:ea typeface="Instrument Serif"/>
                <a:cs typeface="Instrument Serif"/>
              </a:defRPr>
            </a:lvl7pPr>
            <a:lvl8pPr algn="l">
              <a:defRPr sz="3825" b="0">
                <a:solidFill>
                  <a:srgbClr val="292326"/>
                </a:solidFill>
                <a:latin typeface="Instrument Serif"/>
                <a:ea typeface="Instrument Serif"/>
                <a:cs typeface="Instrument Serif"/>
              </a:defRPr>
            </a:lvl8pPr>
            <a:lvl9pPr algn="l">
              <a:defRPr sz="3825" b="0">
                <a:solidFill>
                  <a:srgbClr val="292326"/>
                </a:solidFill>
                <a:latin typeface="Instrument Serif"/>
                <a:ea typeface="Instrument Serif"/>
                <a:cs typeface="Instrument Serif"/>
              </a:defRPr>
            </a:lvl9pPr>
          </a:lstStyle>
          <a:p xmlns:a="http://schemas.openxmlformats.org/drawingml/2006/main">
            <a:pPr algn="l">
              <a:lnSpc>
                <a:spcPct val="106000"/>
              </a:lnSpc>
              <a:buNone/>
              <a:defRPr sz="3825" b="0">
                <a:solidFill>
                  <a:srgbClr val="292326"/>
                </a:solidFill>
                <a:latin typeface="Noto Serif SC"/>
                <a:ea typeface="Noto Serif SC"/>
                <a:cs typeface="Noto Serif SC"/>
              </a:defRPr>
            </a:pPr>
            <a:r>
              <a:rPr sz="3150" b="0">
                <a:solidFill>
                  <a:srgbClr val="292326"/>
                </a:solidFill>
                <a:latin typeface="Noto Serif SC"/>
                <a:ea typeface="Noto Serif SC"/>
                <a:cs typeface="Noto Serif SC"/>
              </a:rPr>
              <a:t xml:space="preserve">安静的器物</a:t>
            </a:r>
          </a:p>
        </p:txBody>
      </p:sp>
      <p:sp>
        <p:nvSpPr>
          <p:cNvPr id="11" name="slot.index.discipline1">
            <a:extLst xmlns:a="http://schemas.openxmlformats.org/drawingml/2006/main">
              <a:ext uri="{FF2B5EF4-FFF2-40B4-BE49-F238E27FC236}">
                <a16:creationId xmlns:a16="http://schemas.microsoft.com/office/drawing/2014/main" id="{5FDB3429-7871-4A00-A13B-2DAE45779B0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763000" y="4229100"/>
            <a:ext cx="2857500" cy="4095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r">
              <a:defRPr sz="1425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defPPr>
            <a:lvl1pPr algn="r">
              <a:defRPr sz="1425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1pPr>
            <a:lvl2pPr algn="r">
              <a:defRPr sz="1425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2pPr>
            <a:lvl3pPr algn="r">
              <a:defRPr sz="1425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3pPr>
            <a:lvl4pPr algn="r">
              <a:defRPr sz="1425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4pPr>
            <a:lvl5pPr algn="r">
              <a:defRPr sz="1425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5pPr>
            <a:lvl6pPr algn="r">
              <a:defRPr sz="1425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6pPr>
            <a:lvl7pPr algn="r">
              <a:defRPr sz="1425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7pPr>
            <a:lvl8pPr algn="r">
              <a:defRPr sz="1425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8pPr>
            <a:lvl9pPr algn="r">
              <a:defRPr sz="1425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9pPr>
          </a:lstStyle>
          <a:p xmlns:a="http://schemas.openxmlformats.org/drawingml/2006/main">
            <a:pPr algn="r">
              <a:lnSpc>
                <a:spcPct val="106000"/>
              </a:lnSpc>
              <a:buNone/>
              <a:defRPr sz="1425" b="0">
                <a:solidFill>
                  <a:srgbClr val="292326"/>
                </a:solidFill>
                <a:latin typeface="Noto Sans SC"/>
                <a:ea typeface="Noto Sans SC"/>
                <a:cs typeface="Noto Sans SC"/>
              </a:defRPr>
            </a:pPr>
            <a:r>
              <a:rPr sz="1425" b="0">
                <a:solidFill>
                  <a:srgbClr val="292326"/>
                </a:solidFill>
                <a:latin typeface="Noto Sans SC"/>
                <a:ea typeface="Noto Sans SC"/>
                <a:cs typeface="Noto Sans SC"/>
              </a:rPr>
              <a:t xml:space="preserve">静物视觉方向</a:t>
            </a:r>
          </a:p>
        </p:txBody>
      </p:sp>
      <p:sp>
        <p:nvSpPr>
          <p:cNvPr id="12" name="box.index.rule2">
            <a:extLst xmlns:a="http://schemas.openxmlformats.org/drawingml/2006/main">
              <a:ext uri="{FF2B5EF4-FFF2-40B4-BE49-F238E27FC236}">
                <a16:creationId xmlns:a16="http://schemas.microsoft.com/office/drawing/2014/main" id="{76CA5533-1B78-47BA-A230-7E07A1AB98A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23875" y="4953000"/>
            <a:ext cx="11125200" cy="952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4C2534"/>
          </a:solidFill>
          <a:ln xmlns:a="http://schemas.openxmlformats.org/drawingml/2006/main" w="0">
            <a:noFill/>
          </a:ln>
        </p:spPr>
      </p:sp>
      <p:sp>
        <p:nvSpPr>
          <p:cNvPr id="13" name="slot.index.n2">
            <a:extLst xmlns:a="http://schemas.openxmlformats.org/drawingml/2006/main">
              <a:ext uri="{FF2B5EF4-FFF2-40B4-BE49-F238E27FC236}">
                <a16:creationId xmlns:a16="http://schemas.microsoft.com/office/drawing/2014/main" id="{FE30F831-C9B1-4B76-B191-D93ED6308F4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23875" y="5162550"/>
            <a:ext cx="952500" cy="666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l">
              <a:defRPr sz="2850" b="0">
                <a:solidFill>
                  <a:srgbClr val="4C2534"/>
                </a:solidFill>
                <a:latin typeface="Instrument Serif"/>
                <a:ea typeface="Instrument Serif"/>
                <a:cs typeface="Instrument Serif"/>
              </a:defRPr>
            </a:defPPr>
            <a:lvl1pPr algn="l">
              <a:defRPr sz="2850" b="0">
                <a:solidFill>
                  <a:srgbClr val="4C2534"/>
                </a:solidFill>
                <a:latin typeface="Instrument Serif"/>
                <a:ea typeface="Instrument Serif"/>
                <a:cs typeface="Instrument Serif"/>
              </a:defRPr>
            </a:lvl1pPr>
            <a:lvl2pPr algn="l">
              <a:defRPr sz="2850" b="0">
                <a:solidFill>
                  <a:srgbClr val="4C2534"/>
                </a:solidFill>
                <a:latin typeface="Instrument Serif"/>
                <a:ea typeface="Instrument Serif"/>
                <a:cs typeface="Instrument Serif"/>
              </a:defRPr>
            </a:lvl2pPr>
            <a:lvl3pPr algn="l">
              <a:defRPr sz="2850" b="0">
                <a:solidFill>
                  <a:srgbClr val="4C2534"/>
                </a:solidFill>
                <a:latin typeface="Instrument Serif"/>
                <a:ea typeface="Instrument Serif"/>
                <a:cs typeface="Instrument Serif"/>
              </a:defRPr>
            </a:lvl3pPr>
            <a:lvl4pPr algn="l">
              <a:defRPr sz="2850" b="0">
                <a:solidFill>
                  <a:srgbClr val="4C2534"/>
                </a:solidFill>
                <a:latin typeface="Instrument Serif"/>
                <a:ea typeface="Instrument Serif"/>
                <a:cs typeface="Instrument Serif"/>
              </a:defRPr>
            </a:lvl4pPr>
            <a:lvl5pPr algn="l">
              <a:defRPr sz="2850" b="0">
                <a:solidFill>
                  <a:srgbClr val="4C2534"/>
                </a:solidFill>
                <a:latin typeface="Instrument Serif"/>
                <a:ea typeface="Instrument Serif"/>
                <a:cs typeface="Instrument Serif"/>
              </a:defRPr>
            </a:lvl5pPr>
            <a:lvl6pPr algn="l">
              <a:defRPr sz="2850" b="0">
                <a:solidFill>
                  <a:srgbClr val="4C2534"/>
                </a:solidFill>
                <a:latin typeface="Instrument Serif"/>
                <a:ea typeface="Instrument Serif"/>
                <a:cs typeface="Instrument Serif"/>
              </a:defRPr>
            </a:lvl6pPr>
            <a:lvl7pPr algn="l">
              <a:defRPr sz="2850" b="0">
                <a:solidFill>
                  <a:srgbClr val="4C2534"/>
                </a:solidFill>
                <a:latin typeface="Instrument Serif"/>
                <a:ea typeface="Instrument Serif"/>
                <a:cs typeface="Instrument Serif"/>
              </a:defRPr>
            </a:lvl7pPr>
            <a:lvl8pPr algn="l">
              <a:defRPr sz="2850" b="0">
                <a:solidFill>
                  <a:srgbClr val="4C2534"/>
                </a:solidFill>
                <a:latin typeface="Instrument Serif"/>
                <a:ea typeface="Instrument Serif"/>
                <a:cs typeface="Instrument Serif"/>
              </a:defRPr>
            </a:lvl8pPr>
            <a:lvl9pPr algn="l">
              <a:defRPr sz="2850" b="0">
                <a:solidFill>
                  <a:srgbClr val="4C2534"/>
                </a:solidFill>
                <a:latin typeface="Instrument Serif"/>
                <a:ea typeface="Instrument Serif"/>
                <a:cs typeface="Instrument Serif"/>
              </a:defRPr>
            </a:lvl9pPr>
          </a:lstStyle>
          <a:p xmlns:a="http://schemas.openxmlformats.org/drawingml/2006/main">
            <a:pPr algn="l">
              <a:lnSpc>
                <a:spcPct val="106000"/>
              </a:lnSpc>
              <a:buNone/>
              <a:defRPr sz="2850" b="0">
                <a:solidFill>
                  <a:srgbClr val="4C2534"/>
                </a:solidFill>
                <a:latin typeface="Instrument Serif"/>
                <a:ea typeface="Instrument Serif"/>
                <a:cs typeface="Instrument Serif"/>
              </a:defRPr>
            </a:pPr>
            <a:r>
              <a:rPr sz="2850" b="0">
                <a:solidFill>
                  <a:srgbClr val="4C2534"/>
                </a:solidFill>
                <a:latin typeface="Instrument Serif"/>
                <a:ea typeface="Instrument Serif"/>
                <a:cs typeface="Instrument Serif"/>
              </a:rPr>
              <a:t xml:space="preserve">03</a:t>
            </a:r>
          </a:p>
        </p:txBody>
      </p:sp>
      <p:sp>
        <p:nvSpPr>
          <p:cNvPr id="14" name="slot.index.project2">
            <a:extLst xmlns:a="http://schemas.openxmlformats.org/drawingml/2006/main">
              <a:ext uri="{FF2B5EF4-FFF2-40B4-BE49-F238E27FC236}">
                <a16:creationId xmlns:a16="http://schemas.microsoft.com/office/drawing/2014/main" id="{CDC3A3C1-049F-42DB-9CD3-AC5EEED5BFD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943100" y="5133975"/>
            <a:ext cx="6286500" cy="7429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l">
              <a:defRPr sz="3825" b="0">
                <a:solidFill>
                  <a:srgbClr val="292326"/>
                </a:solidFill>
                <a:latin typeface="Instrument Serif"/>
                <a:ea typeface="Instrument Serif"/>
                <a:cs typeface="Instrument Serif"/>
              </a:defRPr>
            </a:defPPr>
            <a:lvl1pPr algn="l">
              <a:defRPr sz="3825" b="0">
                <a:solidFill>
                  <a:srgbClr val="292326"/>
                </a:solidFill>
                <a:latin typeface="Instrument Serif"/>
                <a:ea typeface="Instrument Serif"/>
                <a:cs typeface="Instrument Serif"/>
              </a:defRPr>
            </a:lvl1pPr>
            <a:lvl2pPr algn="l">
              <a:defRPr sz="3825" b="0">
                <a:solidFill>
                  <a:srgbClr val="292326"/>
                </a:solidFill>
                <a:latin typeface="Instrument Serif"/>
                <a:ea typeface="Instrument Serif"/>
                <a:cs typeface="Instrument Serif"/>
              </a:defRPr>
            </a:lvl2pPr>
            <a:lvl3pPr algn="l">
              <a:defRPr sz="3825" b="0">
                <a:solidFill>
                  <a:srgbClr val="292326"/>
                </a:solidFill>
                <a:latin typeface="Instrument Serif"/>
                <a:ea typeface="Instrument Serif"/>
                <a:cs typeface="Instrument Serif"/>
              </a:defRPr>
            </a:lvl3pPr>
            <a:lvl4pPr algn="l">
              <a:defRPr sz="3825" b="0">
                <a:solidFill>
                  <a:srgbClr val="292326"/>
                </a:solidFill>
                <a:latin typeface="Instrument Serif"/>
                <a:ea typeface="Instrument Serif"/>
                <a:cs typeface="Instrument Serif"/>
              </a:defRPr>
            </a:lvl4pPr>
            <a:lvl5pPr algn="l">
              <a:defRPr sz="3825" b="0">
                <a:solidFill>
                  <a:srgbClr val="292326"/>
                </a:solidFill>
                <a:latin typeface="Instrument Serif"/>
                <a:ea typeface="Instrument Serif"/>
                <a:cs typeface="Instrument Serif"/>
              </a:defRPr>
            </a:lvl5pPr>
            <a:lvl6pPr algn="l">
              <a:defRPr sz="3825" b="0">
                <a:solidFill>
                  <a:srgbClr val="292326"/>
                </a:solidFill>
                <a:latin typeface="Instrument Serif"/>
                <a:ea typeface="Instrument Serif"/>
                <a:cs typeface="Instrument Serif"/>
              </a:defRPr>
            </a:lvl6pPr>
            <a:lvl7pPr algn="l">
              <a:defRPr sz="3825" b="0">
                <a:solidFill>
                  <a:srgbClr val="292326"/>
                </a:solidFill>
                <a:latin typeface="Instrument Serif"/>
                <a:ea typeface="Instrument Serif"/>
                <a:cs typeface="Instrument Serif"/>
              </a:defRPr>
            </a:lvl7pPr>
            <a:lvl8pPr algn="l">
              <a:defRPr sz="3825" b="0">
                <a:solidFill>
                  <a:srgbClr val="292326"/>
                </a:solidFill>
                <a:latin typeface="Instrument Serif"/>
                <a:ea typeface="Instrument Serif"/>
                <a:cs typeface="Instrument Serif"/>
              </a:defRPr>
            </a:lvl8pPr>
            <a:lvl9pPr algn="l">
              <a:defRPr sz="3825" b="0">
                <a:solidFill>
                  <a:srgbClr val="292326"/>
                </a:solidFill>
                <a:latin typeface="Instrument Serif"/>
                <a:ea typeface="Instrument Serif"/>
                <a:cs typeface="Instrument Serif"/>
              </a:defRPr>
            </a:lvl9pPr>
          </a:lstStyle>
          <a:p xmlns:a="http://schemas.openxmlformats.org/drawingml/2006/main">
            <a:pPr algn="l">
              <a:lnSpc>
                <a:spcPct val="106000"/>
              </a:lnSpc>
              <a:buNone/>
              <a:defRPr sz="3825" b="0">
                <a:solidFill>
                  <a:srgbClr val="292326"/>
                </a:solidFill>
                <a:latin typeface="Noto Serif SC"/>
                <a:ea typeface="Noto Serif SC"/>
                <a:cs typeface="Noto Serif SC"/>
              </a:defRPr>
            </a:pPr>
            <a:r>
              <a:rPr sz="3150" b="0">
                <a:solidFill>
                  <a:srgbClr val="292326"/>
                </a:solidFill>
                <a:latin typeface="Noto Serif SC"/>
                <a:ea typeface="Noto Serif SC"/>
                <a:cs typeface="Noto Serif SC"/>
              </a:rPr>
              <a:t xml:space="preserve">雨后片刻</a:t>
            </a:r>
          </a:p>
        </p:txBody>
      </p:sp>
      <p:sp>
        <p:nvSpPr>
          <p:cNvPr id="15" name="slot.index.discipline2">
            <a:extLst xmlns:a="http://schemas.openxmlformats.org/drawingml/2006/main">
              <a:ext uri="{FF2B5EF4-FFF2-40B4-BE49-F238E27FC236}">
                <a16:creationId xmlns:a16="http://schemas.microsoft.com/office/drawing/2014/main" id="{12D5CDC1-C053-4B63-8720-E186C9FAE33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763000" y="5305425"/>
            <a:ext cx="2857500" cy="4095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r">
              <a:defRPr sz="1425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defPPr>
            <a:lvl1pPr algn="r">
              <a:defRPr sz="1425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1pPr>
            <a:lvl2pPr algn="r">
              <a:defRPr sz="1425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2pPr>
            <a:lvl3pPr algn="r">
              <a:defRPr sz="1425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3pPr>
            <a:lvl4pPr algn="r">
              <a:defRPr sz="1425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4pPr>
            <a:lvl5pPr algn="r">
              <a:defRPr sz="1425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5pPr>
            <a:lvl6pPr algn="r">
              <a:defRPr sz="1425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6pPr>
            <a:lvl7pPr algn="r">
              <a:defRPr sz="1425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7pPr>
            <a:lvl8pPr algn="r">
              <a:defRPr sz="1425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8pPr>
            <a:lvl9pPr algn="r">
              <a:defRPr sz="1425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9pPr>
          </a:lstStyle>
          <a:p xmlns:a="http://schemas.openxmlformats.org/drawingml/2006/main">
            <a:pPr algn="r">
              <a:lnSpc>
                <a:spcPct val="106000"/>
              </a:lnSpc>
              <a:buNone/>
              <a:defRPr sz="1425" b="0">
                <a:solidFill>
                  <a:srgbClr val="292326"/>
                </a:solidFill>
                <a:latin typeface="Noto Sans SC"/>
                <a:ea typeface="Noto Sans SC"/>
                <a:cs typeface="Noto Sans SC"/>
              </a:defRPr>
            </a:pPr>
            <a:r>
              <a:rPr sz="1425" b="0">
                <a:solidFill>
                  <a:srgbClr val="292326"/>
                </a:solidFill>
                <a:latin typeface="Noto Sans SC"/>
                <a:ea typeface="Noto Sans SC"/>
                <a:cs typeface="Noto Sans SC"/>
              </a:rPr>
              <a:t xml:space="preserve">视觉叙事</a:t>
            </a:r>
          </a:p>
        </p:txBody>
      </p:sp>
      <p:sp>
        <p:nvSpPr>
          <p:cNvPr id="16" name="slot.index.caption">
            <a:extLst xmlns:a="http://schemas.openxmlformats.org/drawingml/2006/main">
              <a:ext uri="{FF2B5EF4-FFF2-40B4-BE49-F238E27FC236}">
                <a16:creationId xmlns:a16="http://schemas.microsoft.com/office/drawing/2014/main" id="{71B1F755-55E9-4A17-B466-E96F7902BE3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52450" y="6115050"/>
            <a:ext cx="109537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l">
              <a:defRPr sz="1050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defPPr>
            <a:lvl1pPr algn="l">
              <a:defRPr sz="1050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1pPr>
            <a:lvl2pPr algn="l">
              <a:defRPr sz="1050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2pPr>
            <a:lvl3pPr algn="l">
              <a:defRPr sz="1050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3pPr>
            <a:lvl4pPr algn="l">
              <a:defRPr sz="1050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4pPr>
            <a:lvl5pPr algn="l">
              <a:defRPr sz="1050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5pPr>
            <a:lvl6pPr algn="l">
              <a:defRPr sz="1050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6pPr>
            <a:lvl7pPr algn="l">
              <a:defRPr sz="1050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7pPr>
            <a:lvl8pPr algn="l">
              <a:defRPr sz="1050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8pPr>
            <a:lvl9pPr algn="l">
              <a:defRPr sz="1050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9pPr>
          </a:lstStyle>
          <a:p xmlns:a="http://schemas.openxmlformats.org/drawingml/2006/main">
            <a:pPr algn="l">
              <a:lnSpc>
                <a:spcPct val="106000"/>
              </a:lnSpc>
              <a:buNone/>
              <a:defRPr sz="1050" b="0">
                <a:solidFill>
                  <a:srgbClr val="292326"/>
                </a:solidFill>
                <a:latin typeface="Noto Sans SC"/>
                <a:ea typeface="Noto Sans SC"/>
                <a:cs typeface="Noto Sans SC"/>
              </a:defRPr>
            </a:pPr>
            <a:r>
              <a:rPr sz="1050" b="0">
                <a:solidFill>
                  <a:srgbClr val="292326"/>
                </a:solidFill>
                <a:latin typeface="Noto Sans SC"/>
                <a:ea typeface="Noto Sans SC"/>
                <a:cs typeface="Noto Sans SC"/>
              </a:rPr>
              <a:t xml:space="preserve">三个方向，都从仔细观察日常材料开始。</a:t>
            </a:r>
          </a:p>
        </p:txBody>
      </p:sp>
      <p:sp>
        <p:nvSpPr>
          <p:cNvPr id="17" name="slot.index.note">
            <a:extLst xmlns:a="http://schemas.openxmlformats.org/drawingml/2006/main">
              <a:ext uri="{FF2B5EF4-FFF2-40B4-BE49-F238E27FC236}">
                <a16:creationId xmlns:a16="http://schemas.microsoft.com/office/drawing/2014/main" id="{B9B197ED-059F-49C3-86DE-9E016107920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6477000"/>
            <a:ext cx="102870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l">
              <a:defRPr sz="825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defPPr>
            <a:lvl1pPr algn="l">
              <a:defRPr sz="825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1pPr>
            <a:lvl2pPr algn="l">
              <a:defRPr sz="825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2pPr>
            <a:lvl3pPr algn="l">
              <a:defRPr sz="825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3pPr>
            <a:lvl4pPr algn="l">
              <a:defRPr sz="825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4pPr>
            <a:lvl5pPr algn="l">
              <a:defRPr sz="825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5pPr>
            <a:lvl6pPr algn="l">
              <a:defRPr sz="825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6pPr>
            <a:lvl7pPr algn="l">
              <a:defRPr sz="825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7pPr>
            <a:lvl8pPr algn="l">
              <a:defRPr sz="825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8pPr>
            <a:lvl9pPr algn="l">
              <a:defRPr sz="825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9pPr>
          </a:lstStyle>
          <a:p xmlns:a="http://schemas.openxmlformats.org/drawingml/2006/main">
            <a:pPr algn="l">
              <a:lnSpc>
                <a:spcPct val="106000"/>
              </a:lnSpc>
              <a:buNone/>
              <a:defRPr sz="825" b="0">
                <a:solidFill>
                  <a:srgbClr val="292326"/>
                </a:solidFill>
                <a:latin typeface="Noto Sans SC"/>
                <a:ea typeface="Noto Sans SC"/>
                <a:cs typeface="Noto Sans SC"/>
              </a:defRPr>
            </a:pPr>
            <a:r>
              <a:rPr sz="825" b="0">
                <a:solidFill>
                  <a:srgbClr val="292326"/>
                </a:solidFill>
                <a:latin typeface="Noto Sans SC"/>
                <a:ea typeface="Noto Sans SC"/>
                <a:cs typeface="Noto Sans SC"/>
              </a:rPr>
              <a:t xml:space="preserve">虚构创作者；原创概念练习，并非客户委托作品。</a:t>
            </a:r>
          </a:p>
        </p:txBody>
      </p:sp>
      <p:sp>
        <p:nvSpPr>
          <p:cNvPr id="18" name="slot.index.number">
            <a:extLst xmlns:a="http://schemas.openxmlformats.org/drawingml/2006/main">
              <a:ext uri="{FF2B5EF4-FFF2-40B4-BE49-F238E27FC236}">
                <a16:creationId xmlns:a16="http://schemas.microsoft.com/office/drawing/2014/main" id="{E22070C7-8520-4174-8D11-93A9520DC62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953750" y="6477000"/>
            <a:ext cx="714375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r">
              <a:defRPr sz="900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defPPr>
            <a:lvl1pPr algn="r">
              <a:defRPr sz="900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1pPr>
            <a:lvl2pPr algn="r">
              <a:defRPr sz="900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2pPr>
            <a:lvl3pPr algn="r">
              <a:defRPr sz="900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3pPr>
            <a:lvl4pPr algn="r">
              <a:defRPr sz="900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4pPr>
            <a:lvl5pPr algn="r">
              <a:defRPr sz="900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5pPr>
            <a:lvl6pPr algn="r">
              <a:defRPr sz="900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6pPr>
            <a:lvl7pPr algn="r">
              <a:defRPr sz="900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7pPr>
            <a:lvl8pPr algn="r">
              <a:defRPr sz="900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8pPr>
            <a:lvl9pPr algn="r">
              <a:defRPr sz="900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9pPr>
          </a:lstStyle>
          <a:p xmlns:a="http://schemas.openxmlformats.org/drawingml/2006/main">
            <a:pPr algn="r">
              <a:lnSpc>
                <a:spcPct val="106000"/>
              </a:lnSpc>
              <a:buNone/>
              <a:defRPr sz="900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pPr>
            <a:r>
              <a:rPr sz="900" b="0">
                <a:solidFill>
                  <a:srgbClr val="292326"/>
                </a:solidFill>
                <a:latin typeface="Inter"/>
                <a:ea typeface="Inter"/>
                <a:cs typeface="Inter"/>
              </a:rPr>
              <a:t xml:space="preserve">03 / 10</a:t>
            </a:r>
          </a:p>
        </p:txBody>
      </p:sp>
    </p:spTree>
    <p:extLst>
      <p:ext uri="{BB962C8B-B14F-4D97-AF65-F5344CB8AC3E}">
        <p14:creationId xmlns:p14="http://schemas.microsoft.com/office/powerpoint/2010/main" val="1101118934"/>
      </p:ext>
    </p:extLst>
  </p:cSld>
</p:sld>
</file>

<file path=ppt/slides/slide4.xml><?xml version="1.0" encoding="utf-8"?>
<p:sld xmlns:p="http://schemas.openxmlformats.org/presentationml/2006/main">
  <p:cSld>
    <p:bg>
      <p:bgPr>
        <a:solidFill xmlns:a="http://schemas.openxmlformats.org/drawingml/2006/main">
          <a:srgbClr val="F3ECDD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1" name="slot.journal.brand">
            <a:extLst xmlns:a="http://schemas.openxmlformats.org/drawingml/2006/main">
              <a:ext uri="{FF2B5EF4-FFF2-40B4-BE49-F238E27FC236}">
                <a16:creationId xmlns:a16="http://schemas.microsoft.com/office/drawing/2014/main" id="{C1477795-ACD5-4310-92AD-E6B28EC9FA0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323850"/>
            <a:ext cx="619125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l">
              <a:defRPr sz="1350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defPPr>
            <a:lvl1pPr algn="l">
              <a:defRPr sz="1350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1pPr>
            <a:lvl2pPr algn="l">
              <a:defRPr sz="1350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2pPr>
            <a:lvl3pPr algn="l">
              <a:defRPr sz="1350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3pPr>
            <a:lvl4pPr algn="l">
              <a:defRPr sz="1350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4pPr>
            <a:lvl5pPr algn="l">
              <a:defRPr sz="1350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5pPr>
            <a:lvl6pPr algn="l">
              <a:defRPr sz="1350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6pPr>
            <a:lvl7pPr algn="l">
              <a:defRPr sz="1350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7pPr>
            <a:lvl8pPr algn="l">
              <a:defRPr sz="1350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8pPr>
            <a:lvl9pPr algn="l">
              <a:defRPr sz="1350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9pPr>
          </a:lstStyle>
          <a:p xmlns:a="http://schemas.openxmlformats.org/drawingml/2006/main">
            <a:pPr algn="l">
              <a:lnSpc>
                <a:spcPct val="106000"/>
              </a:lnSpc>
              <a:buNone/>
              <a:defRPr sz="1350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pPr>
            <a:r>
              <a:rPr sz="1350" b="0">
                <a:solidFill>
                  <a:srgbClr val="292326"/>
                </a:solidFill>
                <a:latin typeface="Inter"/>
                <a:ea typeface="Inter"/>
                <a:cs typeface="Inter"/>
              </a:rPr>
              <a:t xml:space="preserve">Mira Lane</a:t>
            </a:r>
          </a:p>
        </p:txBody>
      </p:sp>
      <p:sp>
        <p:nvSpPr>
          <p:cNvPr id="2" name="slot.journal.edition">
            <a:extLst xmlns:a="http://schemas.openxmlformats.org/drawingml/2006/main">
              <a:ext uri="{FF2B5EF4-FFF2-40B4-BE49-F238E27FC236}">
                <a16:creationId xmlns:a16="http://schemas.microsoft.com/office/drawing/2014/main" id="{7A5BFE4D-AF79-4107-87F9-C96B29B13FF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334250" y="352425"/>
            <a:ext cx="4333875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r">
              <a:defRPr sz="900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defPPr>
            <a:lvl1pPr algn="r">
              <a:defRPr sz="900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1pPr>
            <a:lvl2pPr algn="r">
              <a:defRPr sz="900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2pPr>
            <a:lvl3pPr algn="r">
              <a:defRPr sz="900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3pPr>
            <a:lvl4pPr algn="r">
              <a:defRPr sz="900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4pPr>
            <a:lvl5pPr algn="r">
              <a:defRPr sz="900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5pPr>
            <a:lvl6pPr algn="r">
              <a:defRPr sz="900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6pPr>
            <a:lvl7pPr algn="r">
              <a:defRPr sz="900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7pPr>
            <a:lvl8pPr algn="r">
              <a:defRPr sz="900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8pPr>
            <a:lvl9pPr algn="r">
              <a:defRPr sz="900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9pPr>
          </a:lstStyle>
          <a:p xmlns:a="http://schemas.openxmlformats.org/drawingml/2006/main">
            <a:pPr algn="r">
              <a:lnSpc>
                <a:spcPct val="106000"/>
              </a:lnSpc>
              <a:buNone/>
              <a:defRPr sz="900" b="0">
                <a:solidFill>
                  <a:srgbClr val="292326"/>
                </a:solidFill>
                <a:latin typeface="Noto Sans SC"/>
                <a:ea typeface="Noto Sans SC"/>
                <a:cs typeface="Noto Sans SC"/>
              </a:defRPr>
            </a:pPr>
            <a:r>
              <a:rPr sz="900" b="0">
                <a:solidFill>
                  <a:srgbClr val="292326"/>
                </a:solidFill>
                <a:latin typeface="Noto Sans SC"/>
                <a:ea typeface="Noto Sans SC"/>
                <a:cs typeface="Noto Sans SC"/>
              </a:rPr>
              <a:t xml:space="preserve">创作选集 / 2026</a:t>
            </a:r>
          </a:p>
        </p:txBody>
      </p:sp>
      <p:pic>
        <p:nvPicPr>
          <p:cNvPr id="3" name="" descr="原创 AI 概念图：journal">
            <a:extLst xmlns:a="http://schemas.openxmlformats.org/drawingml/2006/main">
              <a:ext uri="{FF2B5EF4-FFF2-40B4-BE49-F238E27FC236}">
                <a16:creationId xmlns:a16="http://schemas.microsoft.com/office/drawing/2014/main" id="{3640D95A-4FB8-4279-8702-984F86D42DFD}"/>
              </a:ext>
            </a:extLst>
          </p:cNvPr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fc5a393c66de4c9b"/>
          <a:srcRect xmlns:a="http://schemas.openxmlformats.org/drawingml/2006/main" l="0" r="0" t="7219" b="7219"/>
          <a:stretch xmlns:a="http://schemas.openxmlformats.org/drawingml/2006/main">
            <a:fillRect l="0" t="0" r="0" b="0"/>
          </a:stretch>
        </p:blipFill>
        <p:spPr>
          <a:xfrm xmlns:a="http://schemas.openxmlformats.org/drawingml/2006/main" rot="-120000">
            <a:off x="552450" y="1314450"/>
            <a:ext cx="7124700" cy="4572000"/>
          </a:xfrm>
          <a:prstGeom xmlns:a="http://schemas.openxmlformats.org/drawingml/2006/main" prst="rect">
            <a:avLst/>
          </a:prstGeom>
        </p:spPr>
      </p:pic>
      <p:sp>
        <p:nvSpPr>
          <p:cNvPr id="4" name="slot.journal.label">
            <a:extLst xmlns:a="http://schemas.openxmlformats.org/drawingml/2006/main">
              <a:ext uri="{FF2B5EF4-FFF2-40B4-BE49-F238E27FC236}">
                <a16:creationId xmlns:a16="http://schemas.microsoft.com/office/drawing/2014/main" id="{C8FBAA3D-0AFE-40FB-821E-4C4B8378C2E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229600" y="1323975"/>
            <a:ext cx="3381375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l">
              <a:defRPr sz="1125" b="0">
                <a:solidFill>
                  <a:srgbClr val="4C2534"/>
                </a:solidFill>
                <a:latin typeface="Inter"/>
                <a:ea typeface="Inter"/>
                <a:cs typeface="Inter"/>
              </a:defRPr>
            </a:defPPr>
            <a:lvl1pPr algn="l">
              <a:defRPr sz="1125" b="0">
                <a:solidFill>
                  <a:srgbClr val="4C2534"/>
                </a:solidFill>
                <a:latin typeface="Inter"/>
                <a:ea typeface="Inter"/>
                <a:cs typeface="Inter"/>
              </a:defRPr>
            </a:lvl1pPr>
            <a:lvl2pPr algn="l">
              <a:defRPr sz="1125" b="0">
                <a:solidFill>
                  <a:srgbClr val="4C2534"/>
                </a:solidFill>
                <a:latin typeface="Inter"/>
                <a:ea typeface="Inter"/>
                <a:cs typeface="Inter"/>
              </a:defRPr>
            </a:lvl2pPr>
            <a:lvl3pPr algn="l">
              <a:defRPr sz="1125" b="0">
                <a:solidFill>
                  <a:srgbClr val="4C2534"/>
                </a:solidFill>
                <a:latin typeface="Inter"/>
                <a:ea typeface="Inter"/>
                <a:cs typeface="Inter"/>
              </a:defRPr>
            </a:lvl3pPr>
            <a:lvl4pPr algn="l">
              <a:defRPr sz="1125" b="0">
                <a:solidFill>
                  <a:srgbClr val="4C2534"/>
                </a:solidFill>
                <a:latin typeface="Inter"/>
                <a:ea typeface="Inter"/>
                <a:cs typeface="Inter"/>
              </a:defRPr>
            </a:lvl4pPr>
            <a:lvl5pPr algn="l">
              <a:defRPr sz="1125" b="0">
                <a:solidFill>
                  <a:srgbClr val="4C2534"/>
                </a:solidFill>
                <a:latin typeface="Inter"/>
                <a:ea typeface="Inter"/>
                <a:cs typeface="Inter"/>
              </a:defRPr>
            </a:lvl5pPr>
            <a:lvl6pPr algn="l">
              <a:defRPr sz="1125" b="0">
                <a:solidFill>
                  <a:srgbClr val="4C2534"/>
                </a:solidFill>
                <a:latin typeface="Inter"/>
                <a:ea typeface="Inter"/>
                <a:cs typeface="Inter"/>
              </a:defRPr>
            </a:lvl6pPr>
            <a:lvl7pPr algn="l">
              <a:defRPr sz="1125" b="0">
                <a:solidFill>
                  <a:srgbClr val="4C2534"/>
                </a:solidFill>
                <a:latin typeface="Inter"/>
                <a:ea typeface="Inter"/>
                <a:cs typeface="Inter"/>
              </a:defRPr>
            </a:lvl7pPr>
            <a:lvl8pPr algn="l">
              <a:defRPr sz="1125" b="0">
                <a:solidFill>
                  <a:srgbClr val="4C2534"/>
                </a:solidFill>
                <a:latin typeface="Inter"/>
                <a:ea typeface="Inter"/>
                <a:cs typeface="Inter"/>
              </a:defRPr>
            </a:lvl8pPr>
            <a:lvl9pPr algn="l">
              <a:defRPr sz="1125" b="0">
                <a:solidFill>
                  <a:srgbClr val="4C2534"/>
                </a:solidFill>
                <a:latin typeface="Inter"/>
                <a:ea typeface="Inter"/>
                <a:cs typeface="Inter"/>
              </a:defRPr>
            </a:lvl9pPr>
          </a:lstStyle>
          <a:p xmlns:a="http://schemas.openxmlformats.org/drawingml/2006/main">
            <a:pPr algn="l">
              <a:lnSpc>
                <a:spcPct val="106000"/>
              </a:lnSpc>
              <a:buNone/>
              <a:defRPr sz="1125" b="0">
                <a:solidFill>
                  <a:srgbClr val="4C2534"/>
                </a:solidFill>
                <a:latin typeface="Noto Sans SC"/>
                <a:ea typeface="Noto Sans SC"/>
                <a:cs typeface="Noto Sans SC"/>
              </a:defRPr>
            </a:pPr>
            <a:r>
              <a:rPr sz="1125" b="0">
                <a:solidFill>
                  <a:srgbClr val="4C2534"/>
                </a:solidFill>
                <a:latin typeface="Noto Sans SC"/>
                <a:ea typeface="Noto Sans SC"/>
                <a:cs typeface="Noto Sans SC"/>
              </a:rPr>
              <a:t xml:space="preserve">编辑与视觉方向</a:t>
            </a:r>
          </a:p>
        </p:txBody>
      </p:sp>
      <p:sp>
        <p:nvSpPr>
          <p:cNvPr id="5" name="slot.journal.title">
            <a:extLst xmlns:a="http://schemas.openxmlformats.org/drawingml/2006/main">
              <a:ext uri="{FF2B5EF4-FFF2-40B4-BE49-F238E27FC236}">
                <a16:creationId xmlns:a16="http://schemas.microsoft.com/office/drawing/2014/main" id="{935466E1-02BF-4BD2-A94C-B427225D5E1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91500" y="1962150"/>
            <a:ext cx="3457575" cy="1543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l">
              <a:defRPr sz="4800" b="0">
                <a:solidFill>
                  <a:srgbClr val="4C2534"/>
                </a:solidFill>
                <a:latin typeface="Instrument Serif"/>
                <a:ea typeface="Instrument Serif"/>
                <a:cs typeface="Instrument Serif"/>
              </a:defRPr>
            </a:defPPr>
            <a:lvl1pPr algn="l">
              <a:defRPr sz="4800" b="0">
                <a:solidFill>
                  <a:srgbClr val="4C2534"/>
                </a:solidFill>
                <a:latin typeface="Instrument Serif"/>
                <a:ea typeface="Instrument Serif"/>
                <a:cs typeface="Instrument Serif"/>
              </a:defRPr>
            </a:lvl1pPr>
            <a:lvl2pPr algn="l">
              <a:defRPr sz="4800" b="0">
                <a:solidFill>
                  <a:srgbClr val="4C2534"/>
                </a:solidFill>
                <a:latin typeface="Instrument Serif"/>
                <a:ea typeface="Instrument Serif"/>
                <a:cs typeface="Instrument Serif"/>
              </a:defRPr>
            </a:lvl2pPr>
            <a:lvl3pPr algn="l">
              <a:defRPr sz="4800" b="0">
                <a:solidFill>
                  <a:srgbClr val="4C2534"/>
                </a:solidFill>
                <a:latin typeface="Instrument Serif"/>
                <a:ea typeface="Instrument Serif"/>
                <a:cs typeface="Instrument Serif"/>
              </a:defRPr>
            </a:lvl3pPr>
            <a:lvl4pPr algn="l">
              <a:defRPr sz="4800" b="0">
                <a:solidFill>
                  <a:srgbClr val="4C2534"/>
                </a:solidFill>
                <a:latin typeface="Instrument Serif"/>
                <a:ea typeface="Instrument Serif"/>
                <a:cs typeface="Instrument Serif"/>
              </a:defRPr>
            </a:lvl4pPr>
            <a:lvl5pPr algn="l">
              <a:defRPr sz="4800" b="0">
                <a:solidFill>
                  <a:srgbClr val="4C2534"/>
                </a:solidFill>
                <a:latin typeface="Instrument Serif"/>
                <a:ea typeface="Instrument Serif"/>
                <a:cs typeface="Instrument Serif"/>
              </a:defRPr>
            </a:lvl5pPr>
            <a:lvl6pPr algn="l">
              <a:defRPr sz="4800" b="0">
                <a:solidFill>
                  <a:srgbClr val="4C2534"/>
                </a:solidFill>
                <a:latin typeface="Instrument Serif"/>
                <a:ea typeface="Instrument Serif"/>
                <a:cs typeface="Instrument Serif"/>
              </a:defRPr>
            </a:lvl6pPr>
            <a:lvl7pPr algn="l">
              <a:defRPr sz="4800" b="0">
                <a:solidFill>
                  <a:srgbClr val="4C2534"/>
                </a:solidFill>
                <a:latin typeface="Instrument Serif"/>
                <a:ea typeface="Instrument Serif"/>
                <a:cs typeface="Instrument Serif"/>
              </a:defRPr>
            </a:lvl7pPr>
            <a:lvl8pPr algn="l">
              <a:defRPr sz="4800" b="0">
                <a:solidFill>
                  <a:srgbClr val="4C2534"/>
                </a:solidFill>
                <a:latin typeface="Instrument Serif"/>
                <a:ea typeface="Instrument Serif"/>
                <a:cs typeface="Instrument Serif"/>
              </a:defRPr>
            </a:lvl8pPr>
            <a:lvl9pPr algn="l">
              <a:defRPr sz="4800" b="0">
                <a:solidFill>
                  <a:srgbClr val="4C2534"/>
                </a:solidFill>
                <a:latin typeface="Instrument Serif"/>
                <a:ea typeface="Instrument Serif"/>
                <a:cs typeface="Instrument Serif"/>
              </a:defRPr>
            </a:lvl9pPr>
          </a:lstStyle>
          <a:p xmlns:a="http://schemas.openxmlformats.org/drawingml/2006/main">
            <a:pPr algn="l">
              <a:lnSpc>
                <a:spcPct val="106000"/>
              </a:lnSpc>
              <a:buNone/>
              <a:defRPr sz="4800" b="0">
                <a:solidFill>
                  <a:srgbClr val="4C2534"/>
                </a:solidFill>
                <a:latin typeface="Noto Serif SC"/>
                <a:ea typeface="Noto Serif SC"/>
                <a:cs typeface="Noto Serif SC"/>
              </a:defRPr>
            </a:pPr>
            <a:r>
              <a:rPr sz="3900" b="0">
                <a:solidFill>
                  <a:srgbClr val="4C2534"/>
                </a:solidFill>
                <a:latin typeface="Noto Serif SC"/>
                <a:ea typeface="Noto Serif SC"/>
                <a:cs typeface="Noto Serif SC"/>
              </a:rPr>
              <a:t xml:space="preserve">页边杂志</a:t>
            </a:r>
          </a:p>
        </p:txBody>
      </p:sp>
      <p:sp>
        <p:nvSpPr>
          <p:cNvPr id="6" name="slot.journal.body">
            <a:extLst xmlns:a="http://schemas.openxmlformats.org/drawingml/2006/main">
              <a:ext uri="{FF2B5EF4-FFF2-40B4-BE49-F238E27FC236}">
                <a16:creationId xmlns:a16="http://schemas.microsoft.com/office/drawing/2014/main" id="{3B3D3540-DEA4-46AF-9C22-EA8B9C125D3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229600" y="3733800"/>
            <a:ext cx="3333750" cy="16668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l">
              <a:defRPr sz="1725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defPPr>
            <a:lvl1pPr algn="l">
              <a:defRPr sz="1725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1pPr>
            <a:lvl2pPr algn="l">
              <a:defRPr sz="1725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2pPr>
            <a:lvl3pPr algn="l">
              <a:defRPr sz="1725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3pPr>
            <a:lvl4pPr algn="l">
              <a:defRPr sz="1725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4pPr>
            <a:lvl5pPr algn="l">
              <a:defRPr sz="1725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5pPr>
            <a:lvl6pPr algn="l">
              <a:defRPr sz="1725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6pPr>
            <a:lvl7pPr algn="l">
              <a:defRPr sz="1725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7pPr>
            <a:lvl8pPr algn="l">
              <a:defRPr sz="1725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8pPr>
            <a:lvl9pPr algn="l">
              <a:defRPr sz="1725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9pPr>
          </a:lstStyle>
          <a:p xmlns:a="http://schemas.openxmlformats.org/drawingml/2006/main">
            <a:pPr algn="l">
              <a:lnSpc>
                <a:spcPct val="106000"/>
              </a:lnSpc>
              <a:buNone/>
              <a:defRPr sz="1725" b="0">
                <a:solidFill>
                  <a:srgbClr val="292326"/>
                </a:solidFill>
                <a:latin typeface="Noto Sans SC"/>
                <a:ea typeface="Noto Sans SC"/>
                <a:cs typeface="Noto Sans SC"/>
              </a:defRPr>
            </a:pPr>
            <a:r>
              <a:rPr sz="1725" b="0">
                <a:solidFill>
                  <a:srgbClr val="292326"/>
                </a:solidFill>
                <a:latin typeface="Noto Sans SC"/>
                <a:ea typeface="Noto Sans SC"/>
                <a:cs typeface="Noto Sans SC"/>
              </a:rPr>
              <a:t xml:space="preserve">一本观察日常质感的</a:t>
            </a:r>
          </a:p>
          <a:p xmlns:a="http://schemas.openxmlformats.org/drawingml/2006/main">
            <a:pPr algn="l">
              <a:lnSpc>
                <a:spcPct val="106000"/>
              </a:lnSpc>
              <a:buNone/>
              <a:defRPr sz="1725" b="0">
                <a:solidFill>
                  <a:srgbClr val="292326"/>
                </a:solidFill>
                <a:latin typeface="Noto Sans SC"/>
                <a:ea typeface="Noto Sans SC"/>
                <a:cs typeface="Noto Sans SC"/>
              </a:defRPr>
            </a:pPr>
            <a:r>
              <a:rPr sz="1725" b="0">
                <a:solidFill>
                  <a:srgbClr val="292326"/>
                </a:solidFill>
                <a:latin typeface="Noto Sans SC"/>
                <a:ea typeface="Noto Sans SC"/>
                <a:cs typeface="Noto Sans SC"/>
              </a:rPr>
              <a:t xml:space="preserve">独立杂志概念。</a:t>
            </a:r>
          </a:p>
          <a:p xmlns:a="http://schemas.openxmlformats.org/drawingml/2006/main">
            <a:pPr algn="l">
              <a:lnSpc>
                <a:spcPct val="106000"/>
              </a:lnSpc>
              <a:buNone/>
              <a:defRPr sz="1725" b="0">
                <a:solidFill>
                  <a:srgbClr val="292326"/>
                </a:solidFill>
                <a:latin typeface="Noto Sans SC"/>
                <a:ea typeface="Noto Sans SC"/>
                <a:cs typeface="Noto Sans SC"/>
              </a:defRPr>
            </a:pPr>
            <a:r>
              <a:rPr sz="1725" b="0">
                <a:solidFill>
                  <a:srgbClr val="292326"/>
                </a:solidFill>
                <a:latin typeface="Noto Sans SC"/>
                <a:ea typeface="Noto Sans SC"/>
                <a:cs typeface="Noto Sans SC"/>
              </a:rPr>
              <a:t xml:space="preserve">让网格、留白和深色，</a:t>
            </a:r>
          </a:p>
          <a:p xmlns:a="http://schemas.openxmlformats.org/drawingml/2006/main">
            <a:pPr algn="l">
              <a:lnSpc>
                <a:spcPct val="106000"/>
              </a:lnSpc>
              <a:buNone/>
              <a:defRPr sz="1725" b="0">
                <a:solidFill>
                  <a:srgbClr val="292326"/>
                </a:solidFill>
                <a:latin typeface="Noto Sans SC"/>
                <a:ea typeface="Noto Sans SC"/>
                <a:cs typeface="Noto Sans SC"/>
              </a:defRPr>
            </a:pPr>
            <a:r>
              <a:rPr sz="1725" b="0">
                <a:solidFill>
                  <a:srgbClr val="292326"/>
                </a:solidFill>
                <a:latin typeface="Noto Sans SC"/>
                <a:ea typeface="Noto Sans SC"/>
                <a:cs typeface="Noto Sans SC"/>
              </a:rPr>
              <a:t xml:space="preserve">串起整本杂志。</a:t>
            </a:r>
          </a:p>
        </p:txBody>
      </p:sp>
      <p:sp>
        <p:nvSpPr>
          <p:cNvPr id="7" name="slot.journal.reflection">
            <a:extLst xmlns:a="http://schemas.openxmlformats.org/drawingml/2006/main">
              <a:ext uri="{FF2B5EF4-FFF2-40B4-BE49-F238E27FC236}">
                <a16:creationId xmlns:a16="http://schemas.microsoft.com/office/drawing/2014/main" id="{294052E5-E339-402F-BDE7-37490E0E95E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229600" y="5591175"/>
            <a:ext cx="3333750" cy="609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l">
              <a:defRPr sz="1350" b="0">
                <a:solidFill>
                  <a:srgbClr val="776B6E"/>
                </a:solidFill>
                <a:latin typeface="Inter"/>
                <a:ea typeface="Inter"/>
                <a:cs typeface="Inter"/>
              </a:defRPr>
            </a:defPPr>
            <a:lvl1pPr algn="l">
              <a:defRPr sz="1350" b="0">
                <a:solidFill>
                  <a:srgbClr val="776B6E"/>
                </a:solidFill>
                <a:latin typeface="Inter"/>
                <a:ea typeface="Inter"/>
                <a:cs typeface="Inter"/>
              </a:defRPr>
            </a:lvl1pPr>
            <a:lvl2pPr algn="l">
              <a:defRPr sz="1350" b="0">
                <a:solidFill>
                  <a:srgbClr val="776B6E"/>
                </a:solidFill>
                <a:latin typeface="Inter"/>
                <a:ea typeface="Inter"/>
                <a:cs typeface="Inter"/>
              </a:defRPr>
            </a:lvl2pPr>
            <a:lvl3pPr algn="l">
              <a:defRPr sz="1350" b="0">
                <a:solidFill>
                  <a:srgbClr val="776B6E"/>
                </a:solidFill>
                <a:latin typeface="Inter"/>
                <a:ea typeface="Inter"/>
                <a:cs typeface="Inter"/>
              </a:defRPr>
            </a:lvl3pPr>
            <a:lvl4pPr algn="l">
              <a:defRPr sz="1350" b="0">
                <a:solidFill>
                  <a:srgbClr val="776B6E"/>
                </a:solidFill>
                <a:latin typeface="Inter"/>
                <a:ea typeface="Inter"/>
                <a:cs typeface="Inter"/>
              </a:defRPr>
            </a:lvl4pPr>
            <a:lvl5pPr algn="l">
              <a:defRPr sz="1350" b="0">
                <a:solidFill>
                  <a:srgbClr val="776B6E"/>
                </a:solidFill>
                <a:latin typeface="Inter"/>
                <a:ea typeface="Inter"/>
                <a:cs typeface="Inter"/>
              </a:defRPr>
            </a:lvl5pPr>
            <a:lvl6pPr algn="l">
              <a:defRPr sz="1350" b="0">
                <a:solidFill>
                  <a:srgbClr val="776B6E"/>
                </a:solidFill>
                <a:latin typeface="Inter"/>
                <a:ea typeface="Inter"/>
                <a:cs typeface="Inter"/>
              </a:defRPr>
            </a:lvl6pPr>
            <a:lvl7pPr algn="l">
              <a:defRPr sz="1350" b="0">
                <a:solidFill>
                  <a:srgbClr val="776B6E"/>
                </a:solidFill>
                <a:latin typeface="Inter"/>
                <a:ea typeface="Inter"/>
                <a:cs typeface="Inter"/>
              </a:defRPr>
            </a:lvl7pPr>
            <a:lvl8pPr algn="l">
              <a:defRPr sz="1350" b="0">
                <a:solidFill>
                  <a:srgbClr val="776B6E"/>
                </a:solidFill>
                <a:latin typeface="Inter"/>
                <a:ea typeface="Inter"/>
                <a:cs typeface="Inter"/>
              </a:defRPr>
            </a:lvl8pPr>
            <a:lvl9pPr algn="l">
              <a:defRPr sz="1350" b="0">
                <a:solidFill>
                  <a:srgbClr val="776B6E"/>
                </a:solidFill>
                <a:latin typeface="Inter"/>
                <a:ea typeface="Inter"/>
                <a:cs typeface="Inter"/>
              </a:defRPr>
            </a:lvl9pPr>
          </a:lstStyle>
          <a:p xmlns:a="http://schemas.openxmlformats.org/drawingml/2006/main">
            <a:pPr algn="l">
              <a:lnSpc>
                <a:spcPct val="106000"/>
              </a:lnSpc>
              <a:buNone/>
              <a:defRPr sz="1350" b="0">
                <a:solidFill>
                  <a:srgbClr val="776B6E"/>
                </a:solidFill>
                <a:latin typeface="Noto Sans SC"/>
                <a:ea typeface="Noto Sans SC"/>
                <a:cs typeface="Noto Sans SC"/>
              </a:defRPr>
            </a:pPr>
            <a:r>
              <a:rPr sz="1350" b="0">
                <a:solidFill>
                  <a:srgbClr val="776B6E"/>
                </a:solidFill>
                <a:latin typeface="Noto Sans SC"/>
                <a:ea typeface="Noto Sans SC"/>
                <a:cs typeface="Noto Sans SC"/>
              </a:rPr>
              <a:t xml:space="preserve">试着安排纸张、图像和留白之间的节奏。</a:t>
            </a:r>
          </a:p>
        </p:txBody>
      </p:sp>
      <p:sp>
        <p:nvSpPr>
          <p:cNvPr id="8" name="slot.journal.caption">
            <a:extLst xmlns:a="http://schemas.openxmlformats.org/drawingml/2006/main">
              <a:ext uri="{FF2B5EF4-FFF2-40B4-BE49-F238E27FC236}">
                <a16:creationId xmlns:a16="http://schemas.microsoft.com/office/drawing/2014/main" id="{3001609D-4B7B-4201-BF97-F8BB9B5BF36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71500" y="6067425"/>
            <a:ext cx="7096125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l">
              <a:defRPr sz="975" b="0">
                <a:solidFill>
                  <a:srgbClr val="776B6E"/>
                </a:solidFill>
                <a:latin typeface="Inter"/>
                <a:ea typeface="Inter"/>
                <a:cs typeface="Inter"/>
              </a:defRPr>
            </a:defPPr>
            <a:lvl1pPr algn="l">
              <a:defRPr sz="975" b="0">
                <a:solidFill>
                  <a:srgbClr val="776B6E"/>
                </a:solidFill>
                <a:latin typeface="Inter"/>
                <a:ea typeface="Inter"/>
                <a:cs typeface="Inter"/>
              </a:defRPr>
            </a:lvl1pPr>
            <a:lvl2pPr algn="l">
              <a:defRPr sz="975" b="0">
                <a:solidFill>
                  <a:srgbClr val="776B6E"/>
                </a:solidFill>
                <a:latin typeface="Inter"/>
                <a:ea typeface="Inter"/>
                <a:cs typeface="Inter"/>
              </a:defRPr>
            </a:lvl2pPr>
            <a:lvl3pPr algn="l">
              <a:defRPr sz="975" b="0">
                <a:solidFill>
                  <a:srgbClr val="776B6E"/>
                </a:solidFill>
                <a:latin typeface="Inter"/>
                <a:ea typeface="Inter"/>
                <a:cs typeface="Inter"/>
              </a:defRPr>
            </a:lvl3pPr>
            <a:lvl4pPr algn="l">
              <a:defRPr sz="975" b="0">
                <a:solidFill>
                  <a:srgbClr val="776B6E"/>
                </a:solidFill>
                <a:latin typeface="Inter"/>
                <a:ea typeface="Inter"/>
                <a:cs typeface="Inter"/>
              </a:defRPr>
            </a:lvl4pPr>
            <a:lvl5pPr algn="l">
              <a:defRPr sz="975" b="0">
                <a:solidFill>
                  <a:srgbClr val="776B6E"/>
                </a:solidFill>
                <a:latin typeface="Inter"/>
                <a:ea typeface="Inter"/>
                <a:cs typeface="Inter"/>
              </a:defRPr>
            </a:lvl5pPr>
            <a:lvl6pPr algn="l">
              <a:defRPr sz="975" b="0">
                <a:solidFill>
                  <a:srgbClr val="776B6E"/>
                </a:solidFill>
                <a:latin typeface="Inter"/>
                <a:ea typeface="Inter"/>
                <a:cs typeface="Inter"/>
              </a:defRPr>
            </a:lvl6pPr>
            <a:lvl7pPr algn="l">
              <a:defRPr sz="975" b="0">
                <a:solidFill>
                  <a:srgbClr val="776B6E"/>
                </a:solidFill>
                <a:latin typeface="Inter"/>
                <a:ea typeface="Inter"/>
                <a:cs typeface="Inter"/>
              </a:defRPr>
            </a:lvl7pPr>
            <a:lvl8pPr algn="l">
              <a:defRPr sz="975" b="0">
                <a:solidFill>
                  <a:srgbClr val="776B6E"/>
                </a:solidFill>
                <a:latin typeface="Inter"/>
                <a:ea typeface="Inter"/>
                <a:cs typeface="Inter"/>
              </a:defRPr>
            </a:lvl8pPr>
            <a:lvl9pPr algn="l">
              <a:defRPr sz="975" b="0">
                <a:solidFill>
                  <a:srgbClr val="776B6E"/>
                </a:solidFill>
                <a:latin typeface="Inter"/>
                <a:ea typeface="Inter"/>
                <a:cs typeface="Inter"/>
              </a:defRPr>
            </a:lvl9pPr>
          </a:lstStyle>
          <a:p xmlns:a="http://schemas.openxmlformats.org/drawingml/2006/main">
            <a:pPr algn="l">
              <a:lnSpc>
                <a:spcPct val="106000"/>
              </a:lnSpc>
              <a:buNone/>
              <a:defRPr sz="975" b="0">
                <a:solidFill>
                  <a:srgbClr val="776B6E"/>
                </a:solidFill>
                <a:latin typeface="Noto Sans SC"/>
                <a:ea typeface="Noto Sans SC"/>
                <a:cs typeface="Noto Sans SC"/>
              </a:defRPr>
            </a:pPr>
            <a:r>
              <a:rPr sz="975" b="0">
                <a:solidFill>
                  <a:srgbClr val="776B6E"/>
                </a:solidFill>
                <a:latin typeface="Noto Sans SC"/>
                <a:ea typeface="Noto Sans SC"/>
                <a:cs typeface="Noto Sans SC"/>
              </a:rPr>
              <a:t xml:space="preserve">自主概念练习；图片为原创 AI 出版物示意。</a:t>
            </a:r>
          </a:p>
        </p:txBody>
      </p:sp>
      <p:sp>
        <p:nvSpPr>
          <p:cNvPr id="9" name="slot.journal.note">
            <a:extLst xmlns:a="http://schemas.openxmlformats.org/drawingml/2006/main">
              <a:ext uri="{FF2B5EF4-FFF2-40B4-BE49-F238E27FC236}">
                <a16:creationId xmlns:a16="http://schemas.microsoft.com/office/drawing/2014/main" id="{B08E4C88-6DEF-43A7-98AD-8F6B0DC0342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6477000"/>
            <a:ext cx="102870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l">
              <a:defRPr sz="825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defPPr>
            <a:lvl1pPr algn="l">
              <a:defRPr sz="825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1pPr>
            <a:lvl2pPr algn="l">
              <a:defRPr sz="825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2pPr>
            <a:lvl3pPr algn="l">
              <a:defRPr sz="825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3pPr>
            <a:lvl4pPr algn="l">
              <a:defRPr sz="825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4pPr>
            <a:lvl5pPr algn="l">
              <a:defRPr sz="825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5pPr>
            <a:lvl6pPr algn="l">
              <a:defRPr sz="825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6pPr>
            <a:lvl7pPr algn="l">
              <a:defRPr sz="825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7pPr>
            <a:lvl8pPr algn="l">
              <a:defRPr sz="825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8pPr>
            <a:lvl9pPr algn="l">
              <a:defRPr sz="825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9pPr>
          </a:lstStyle>
          <a:p xmlns:a="http://schemas.openxmlformats.org/drawingml/2006/main">
            <a:pPr algn="l">
              <a:lnSpc>
                <a:spcPct val="106000"/>
              </a:lnSpc>
              <a:buNone/>
              <a:defRPr sz="825" b="0">
                <a:solidFill>
                  <a:srgbClr val="292326"/>
                </a:solidFill>
                <a:latin typeface="Noto Sans SC"/>
                <a:ea typeface="Noto Sans SC"/>
                <a:cs typeface="Noto Sans SC"/>
              </a:defRPr>
            </a:pPr>
            <a:r>
              <a:rPr sz="825" b="0">
                <a:solidFill>
                  <a:srgbClr val="292326"/>
                </a:solidFill>
                <a:latin typeface="Noto Sans SC"/>
                <a:ea typeface="Noto Sans SC"/>
                <a:cs typeface="Noto Sans SC"/>
              </a:rPr>
              <a:t xml:space="preserve">虚构创作者；原创概念练习，并非客户委托作品。</a:t>
            </a:r>
          </a:p>
        </p:txBody>
      </p:sp>
      <p:sp>
        <p:nvSpPr>
          <p:cNvPr id="10" name="slot.journal.number">
            <a:extLst xmlns:a="http://schemas.openxmlformats.org/drawingml/2006/main">
              <a:ext uri="{FF2B5EF4-FFF2-40B4-BE49-F238E27FC236}">
                <a16:creationId xmlns:a16="http://schemas.microsoft.com/office/drawing/2014/main" id="{186A9C27-2F8C-455B-A8FF-0499EC949DF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953750" y="6477000"/>
            <a:ext cx="714375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r">
              <a:defRPr sz="900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defPPr>
            <a:lvl1pPr algn="r">
              <a:defRPr sz="900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1pPr>
            <a:lvl2pPr algn="r">
              <a:defRPr sz="900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2pPr>
            <a:lvl3pPr algn="r">
              <a:defRPr sz="900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3pPr>
            <a:lvl4pPr algn="r">
              <a:defRPr sz="900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4pPr>
            <a:lvl5pPr algn="r">
              <a:defRPr sz="900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5pPr>
            <a:lvl6pPr algn="r">
              <a:defRPr sz="900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6pPr>
            <a:lvl7pPr algn="r">
              <a:defRPr sz="900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7pPr>
            <a:lvl8pPr algn="r">
              <a:defRPr sz="900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8pPr>
            <a:lvl9pPr algn="r">
              <a:defRPr sz="900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9pPr>
          </a:lstStyle>
          <a:p xmlns:a="http://schemas.openxmlformats.org/drawingml/2006/main">
            <a:pPr algn="r">
              <a:lnSpc>
                <a:spcPct val="106000"/>
              </a:lnSpc>
              <a:buNone/>
              <a:defRPr sz="900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pPr>
            <a:r>
              <a:rPr sz="900" b="0">
                <a:solidFill>
                  <a:srgbClr val="292326"/>
                </a:solidFill>
                <a:latin typeface="Inter"/>
                <a:ea typeface="Inter"/>
                <a:cs typeface="Inter"/>
              </a:rPr>
              <a:t xml:space="preserve">04 / 10</a:t>
            </a:r>
          </a:p>
        </p:txBody>
      </p:sp>
    </p:spTree>
    <p:extLst>
      <p:ext uri="{BB962C8B-B14F-4D97-AF65-F5344CB8AC3E}">
        <p14:creationId xmlns:p14="http://schemas.microsoft.com/office/powerpoint/2010/main" val="393682197"/>
      </p:ext>
    </p:extLst>
  </p:cSld>
</p:sld>
</file>

<file path=ppt/slides/slide5.xml><?xml version="1.0" encoding="utf-8"?>
<p:sld xmlns:p="http://schemas.openxmlformats.org/presentationml/2006/main">
  <p:cSld>
    <p:bg>
      <p:bgPr>
        <a:solidFill xmlns:a="http://schemas.openxmlformats.org/drawingml/2006/main">
          <a:srgbClr val="EEE0AB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9" name="slot.materials.brand">
            <a:extLst xmlns:a="http://schemas.openxmlformats.org/drawingml/2006/main">
              <a:ext uri="{FF2B5EF4-FFF2-40B4-BE49-F238E27FC236}">
                <a16:creationId xmlns:a16="http://schemas.microsoft.com/office/drawing/2014/main" id="{90702734-533F-4F30-9020-4B06F02C703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323850"/>
            <a:ext cx="619125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l">
              <a:defRPr sz="1350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defPPr>
            <a:lvl1pPr algn="l">
              <a:defRPr sz="1350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1pPr>
            <a:lvl2pPr algn="l">
              <a:defRPr sz="1350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2pPr>
            <a:lvl3pPr algn="l">
              <a:defRPr sz="1350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3pPr>
            <a:lvl4pPr algn="l">
              <a:defRPr sz="1350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4pPr>
            <a:lvl5pPr algn="l">
              <a:defRPr sz="1350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5pPr>
            <a:lvl6pPr algn="l">
              <a:defRPr sz="1350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6pPr>
            <a:lvl7pPr algn="l">
              <a:defRPr sz="1350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7pPr>
            <a:lvl8pPr algn="l">
              <a:defRPr sz="1350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8pPr>
            <a:lvl9pPr algn="l">
              <a:defRPr sz="1350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9pPr>
          </a:lstStyle>
          <a:p xmlns:a="http://schemas.openxmlformats.org/drawingml/2006/main">
            <a:pPr algn="l">
              <a:lnSpc>
                <a:spcPct val="106000"/>
              </a:lnSpc>
              <a:buNone/>
              <a:defRPr sz="1350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pPr>
            <a:r>
              <a:rPr sz="1350" b="0">
                <a:solidFill>
                  <a:srgbClr val="292326"/>
                </a:solidFill>
                <a:latin typeface="Inter"/>
                <a:ea typeface="Inter"/>
                <a:cs typeface="Inter"/>
              </a:rPr>
              <a:t xml:space="preserve">Mira Lane</a:t>
            </a:r>
          </a:p>
        </p:txBody>
      </p:sp>
      <p:sp>
        <p:nvSpPr>
          <p:cNvPr id="2" name="slot.materials.edition">
            <a:extLst xmlns:a="http://schemas.openxmlformats.org/drawingml/2006/main">
              <a:ext uri="{FF2B5EF4-FFF2-40B4-BE49-F238E27FC236}">
                <a16:creationId xmlns:a16="http://schemas.microsoft.com/office/drawing/2014/main" id="{CD1001E7-222F-4D88-AEFD-662697BF4B7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334250" y="352425"/>
            <a:ext cx="4333875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r">
              <a:defRPr sz="900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defPPr>
            <a:lvl1pPr algn="r">
              <a:defRPr sz="900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1pPr>
            <a:lvl2pPr algn="r">
              <a:defRPr sz="900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2pPr>
            <a:lvl3pPr algn="r">
              <a:defRPr sz="900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3pPr>
            <a:lvl4pPr algn="r">
              <a:defRPr sz="900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4pPr>
            <a:lvl5pPr algn="r">
              <a:defRPr sz="900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5pPr>
            <a:lvl6pPr algn="r">
              <a:defRPr sz="900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6pPr>
            <a:lvl7pPr algn="r">
              <a:defRPr sz="900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7pPr>
            <a:lvl8pPr algn="r">
              <a:defRPr sz="900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8pPr>
            <a:lvl9pPr algn="r">
              <a:defRPr sz="900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9pPr>
          </a:lstStyle>
          <a:p xmlns:a="http://schemas.openxmlformats.org/drawingml/2006/main">
            <a:pPr algn="r">
              <a:lnSpc>
                <a:spcPct val="106000"/>
              </a:lnSpc>
              <a:buNone/>
              <a:defRPr sz="900" b="0">
                <a:solidFill>
                  <a:srgbClr val="292326"/>
                </a:solidFill>
                <a:latin typeface="Noto Sans SC"/>
                <a:ea typeface="Noto Sans SC"/>
                <a:cs typeface="Noto Sans SC"/>
              </a:defRPr>
            </a:pPr>
            <a:r>
              <a:rPr sz="900" b="0">
                <a:solidFill>
                  <a:srgbClr val="292326"/>
                </a:solidFill>
                <a:latin typeface="Noto Sans SC"/>
                <a:ea typeface="Noto Sans SC"/>
                <a:cs typeface="Noto Sans SC"/>
              </a:rPr>
              <a:t xml:space="preserve">创作选集 / 2026</a:t>
            </a:r>
          </a:p>
        </p:txBody>
      </p:sp>
      <p:sp>
        <p:nvSpPr>
          <p:cNvPr id="3" name="slot.materials.title">
            <a:extLst xmlns:a="http://schemas.openxmlformats.org/drawingml/2006/main">
              <a:ext uri="{FF2B5EF4-FFF2-40B4-BE49-F238E27FC236}">
                <a16:creationId xmlns:a16="http://schemas.microsoft.com/office/drawing/2014/main" id="{7D50C03A-86CE-4766-823C-02960ED250B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23875" y="1266825"/>
            <a:ext cx="5743575" cy="20478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l">
              <a:defRPr sz="6525" b="0">
                <a:solidFill>
                  <a:srgbClr val="4C2534"/>
                </a:solidFill>
                <a:latin typeface="Instrument Serif"/>
                <a:ea typeface="Instrument Serif"/>
                <a:cs typeface="Instrument Serif"/>
              </a:defRPr>
            </a:defPPr>
            <a:lvl1pPr algn="l">
              <a:defRPr sz="6525" b="0">
                <a:solidFill>
                  <a:srgbClr val="4C2534"/>
                </a:solidFill>
                <a:latin typeface="Instrument Serif"/>
                <a:ea typeface="Instrument Serif"/>
                <a:cs typeface="Instrument Serif"/>
              </a:defRPr>
            </a:lvl1pPr>
            <a:lvl2pPr algn="l">
              <a:defRPr sz="6525" b="0">
                <a:solidFill>
                  <a:srgbClr val="4C2534"/>
                </a:solidFill>
                <a:latin typeface="Instrument Serif"/>
                <a:ea typeface="Instrument Serif"/>
                <a:cs typeface="Instrument Serif"/>
              </a:defRPr>
            </a:lvl2pPr>
            <a:lvl3pPr algn="l">
              <a:defRPr sz="6525" b="0">
                <a:solidFill>
                  <a:srgbClr val="4C2534"/>
                </a:solidFill>
                <a:latin typeface="Instrument Serif"/>
                <a:ea typeface="Instrument Serif"/>
                <a:cs typeface="Instrument Serif"/>
              </a:defRPr>
            </a:lvl3pPr>
            <a:lvl4pPr algn="l">
              <a:defRPr sz="6525" b="0">
                <a:solidFill>
                  <a:srgbClr val="4C2534"/>
                </a:solidFill>
                <a:latin typeface="Instrument Serif"/>
                <a:ea typeface="Instrument Serif"/>
                <a:cs typeface="Instrument Serif"/>
              </a:defRPr>
            </a:lvl4pPr>
            <a:lvl5pPr algn="l">
              <a:defRPr sz="6525" b="0">
                <a:solidFill>
                  <a:srgbClr val="4C2534"/>
                </a:solidFill>
                <a:latin typeface="Instrument Serif"/>
                <a:ea typeface="Instrument Serif"/>
                <a:cs typeface="Instrument Serif"/>
              </a:defRPr>
            </a:lvl5pPr>
            <a:lvl6pPr algn="l">
              <a:defRPr sz="6525" b="0">
                <a:solidFill>
                  <a:srgbClr val="4C2534"/>
                </a:solidFill>
                <a:latin typeface="Instrument Serif"/>
                <a:ea typeface="Instrument Serif"/>
                <a:cs typeface="Instrument Serif"/>
              </a:defRPr>
            </a:lvl6pPr>
            <a:lvl7pPr algn="l">
              <a:defRPr sz="6525" b="0">
                <a:solidFill>
                  <a:srgbClr val="4C2534"/>
                </a:solidFill>
                <a:latin typeface="Instrument Serif"/>
                <a:ea typeface="Instrument Serif"/>
                <a:cs typeface="Instrument Serif"/>
              </a:defRPr>
            </a:lvl7pPr>
            <a:lvl8pPr algn="l">
              <a:defRPr sz="6525" b="0">
                <a:solidFill>
                  <a:srgbClr val="4C2534"/>
                </a:solidFill>
                <a:latin typeface="Instrument Serif"/>
                <a:ea typeface="Instrument Serif"/>
                <a:cs typeface="Instrument Serif"/>
              </a:defRPr>
            </a:lvl8pPr>
            <a:lvl9pPr algn="l">
              <a:defRPr sz="6525" b="0">
                <a:solidFill>
                  <a:srgbClr val="4C2534"/>
                </a:solidFill>
                <a:latin typeface="Instrument Serif"/>
                <a:ea typeface="Instrument Serif"/>
                <a:cs typeface="Instrument Serif"/>
              </a:defRPr>
            </a:lvl9pPr>
          </a:lstStyle>
          <a:p xmlns:a="http://schemas.openxmlformats.org/drawingml/2006/main">
            <a:pPr algn="l">
              <a:lnSpc>
                <a:spcPct val="106000"/>
              </a:lnSpc>
              <a:buNone/>
              <a:defRPr sz="6525" b="0">
                <a:solidFill>
                  <a:srgbClr val="4C2534"/>
                </a:solidFill>
                <a:latin typeface="Noto Serif SC"/>
                <a:ea typeface="Noto Serif SC"/>
                <a:cs typeface="Noto Serif SC"/>
              </a:defRPr>
            </a:pPr>
            <a:r>
              <a:rPr sz="5325" b="0">
                <a:solidFill>
                  <a:srgbClr val="4C2534"/>
                </a:solidFill>
                <a:latin typeface="Noto Serif SC"/>
                <a:ea typeface="Noto Serif SC"/>
                <a:cs typeface="Noto Serif SC"/>
              </a:rPr>
              <a:t xml:space="preserve">细节，</a:t>
            </a:r>
          </a:p>
          <a:p xmlns:a="http://schemas.openxmlformats.org/drawingml/2006/main">
            <a:pPr algn="l">
              <a:lnSpc>
                <a:spcPct val="106000"/>
              </a:lnSpc>
              <a:buNone/>
              <a:defRPr sz="6525" b="0">
                <a:solidFill>
                  <a:srgbClr val="4C2534"/>
                </a:solidFill>
                <a:latin typeface="Noto Serif SC"/>
                <a:ea typeface="Noto Serif SC"/>
                <a:cs typeface="Noto Serif SC"/>
              </a:defRPr>
            </a:pPr>
            <a:r>
              <a:rPr sz="5325" b="0">
                <a:solidFill>
                  <a:srgbClr val="4C2534"/>
                </a:solidFill>
                <a:latin typeface="Noto Serif SC"/>
                <a:ea typeface="Noto Serif SC"/>
                <a:cs typeface="Noto Serif SC"/>
              </a:rPr>
              <a:t xml:space="preserve">决定语气。</a:t>
            </a:r>
          </a:p>
        </p:txBody>
      </p:sp>
      <p:sp>
        <p:nvSpPr>
          <p:cNvPr id="4" name="slot.materials.body">
            <a:extLst xmlns:a="http://schemas.openxmlformats.org/drawingml/2006/main">
              <a:ext uri="{FF2B5EF4-FFF2-40B4-BE49-F238E27FC236}">
                <a16:creationId xmlns:a16="http://schemas.microsoft.com/office/drawing/2014/main" id="{6AF283E5-8F35-420F-8436-0D7EF61D553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52450" y="3943350"/>
            <a:ext cx="4619625" cy="1485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l">
              <a:defRPr sz="2025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defPPr>
            <a:lvl1pPr algn="l">
              <a:defRPr sz="2025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1pPr>
            <a:lvl2pPr algn="l">
              <a:defRPr sz="2025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2pPr>
            <a:lvl3pPr algn="l">
              <a:defRPr sz="2025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3pPr>
            <a:lvl4pPr algn="l">
              <a:defRPr sz="2025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4pPr>
            <a:lvl5pPr algn="l">
              <a:defRPr sz="2025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5pPr>
            <a:lvl6pPr algn="l">
              <a:defRPr sz="2025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6pPr>
            <a:lvl7pPr algn="l">
              <a:defRPr sz="2025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7pPr>
            <a:lvl8pPr algn="l">
              <a:defRPr sz="2025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8pPr>
            <a:lvl9pPr algn="l">
              <a:defRPr sz="2025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9pPr>
          </a:lstStyle>
          <a:p xmlns:a="http://schemas.openxmlformats.org/drawingml/2006/main">
            <a:pPr algn="l">
              <a:lnSpc>
                <a:spcPct val="106000"/>
              </a:lnSpc>
              <a:buNone/>
              <a:defRPr sz="2025" b="0">
                <a:solidFill>
                  <a:srgbClr val="292326"/>
                </a:solidFill>
                <a:latin typeface="Noto Sans SC"/>
                <a:ea typeface="Noto Sans SC"/>
                <a:cs typeface="Noto Sans SC"/>
              </a:defRPr>
            </a:pPr>
            <a:r>
              <a:rPr sz="2025" b="0">
                <a:solidFill>
                  <a:srgbClr val="292326"/>
                </a:solidFill>
                <a:latin typeface="Noto Sans SC"/>
                <a:ea typeface="Noto Sans SC"/>
                <a:cs typeface="Noto Sans SC"/>
              </a:rPr>
              <a:t xml:space="preserve">纸张、颜色和质感，</a:t>
            </a:r>
          </a:p>
          <a:p xmlns:a="http://schemas.openxmlformats.org/drawingml/2006/main">
            <a:pPr algn="l">
              <a:lnSpc>
                <a:spcPct val="106000"/>
              </a:lnSpc>
              <a:buNone/>
              <a:defRPr sz="2025" b="0">
                <a:solidFill>
                  <a:srgbClr val="292326"/>
                </a:solidFill>
                <a:latin typeface="Noto Sans SC"/>
                <a:ea typeface="Noto Sans SC"/>
                <a:cs typeface="Noto Sans SC"/>
              </a:defRPr>
            </a:pPr>
            <a:r>
              <a:rPr sz="2025" b="0">
                <a:solidFill>
                  <a:srgbClr val="292326"/>
                </a:solidFill>
                <a:latin typeface="Noto Sans SC"/>
                <a:ea typeface="Noto Sans SC"/>
                <a:cs typeface="Noto Sans SC"/>
              </a:rPr>
              <a:t xml:space="preserve">共同决定一本杂志的表达。</a:t>
            </a:r>
          </a:p>
        </p:txBody>
      </p:sp>
      <p:pic>
        <p:nvPicPr>
          <p:cNvPr id="5" name="" descr="原创 AI 概念图：materials">
            <a:extLst xmlns:a="http://schemas.openxmlformats.org/drawingml/2006/main">
              <a:ext uri="{FF2B5EF4-FFF2-40B4-BE49-F238E27FC236}">
                <a16:creationId xmlns:a16="http://schemas.microsoft.com/office/drawing/2014/main" id="{A54C7177-6F35-4B11-ABD4-835C626D7AB3}"/>
              </a:ext>
            </a:extLst>
          </p:cNvPr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087ea9f2428d4418"/>
          <a:srcRect xmlns:a="http://schemas.openxmlformats.org/drawingml/2006/main" l="0" r="0" t="145" b="145"/>
          <a:stretch xmlns:a="http://schemas.openxmlformats.org/drawingml/2006/main">
            <a:fillRect l="0" t="0" r="0" b="0"/>
          </a:stretch>
        </p:blipFill>
        <p:spPr>
          <a:xfrm xmlns:a="http://schemas.openxmlformats.org/drawingml/2006/main" rot="180000">
            <a:off x="6019800" y="1352550"/>
            <a:ext cx="5476875" cy="4095750"/>
          </a:xfrm>
          <a:prstGeom xmlns:a="http://schemas.openxmlformats.org/drawingml/2006/main" prst="rect">
            <a:avLst/>
          </a:prstGeom>
        </p:spPr>
      </p:pic>
      <p:sp>
        <p:nvSpPr>
          <p:cNvPr id="6" name="slot.materials.caption">
            <a:extLst xmlns:a="http://schemas.openxmlformats.org/drawingml/2006/main">
              <a:ext uri="{FF2B5EF4-FFF2-40B4-BE49-F238E27FC236}">
                <a16:creationId xmlns:a16="http://schemas.microsoft.com/office/drawing/2014/main" id="{D8E38034-CFFF-4845-8151-EA86DE50C5F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48375" y="5791200"/>
            <a:ext cx="5476875" cy="4476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l">
              <a:defRPr sz="1050" b="0">
                <a:solidFill>
                  <a:srgbClr val="4C2534"/>
                </a:solidFill>
                <a:latin typeface="Inter"/>
                <a:ea typeface="Inter"/>
                <a:cs typeface="Inter"/>
              </a:defRPr>
            </a:defPPr>
            <a:lvl1pPr algn="l">
              <a:defRPr sz="1050" b="0">
                <a:solidFill>
                  <a:srgbClr val="4C2534"/>
                </a:solidFill>
                <a:latin typeface="Inter"/>
                <a:ea typeface="Inter"/>
                <a:cs typeface="Inter"/>
              </a:defRPr>
            </a:lvl1pPr>
            <a:lvl2pPr algn="l">
              <a:defRPr sz="1050" b="0">
                <a:solidFill>
                  <a:srgbClr val="4C2534"/>
                </a:solidFill>
                <a:latin typeface="Inter"/>
                <a:ea typeface="Inter"/>
                <a:cs typeface="Inter"/>
              </a:defRPr>
            </a:lvl2pPr>
            <a:lvl3pPr algn="l">
              <a:defRPr sz="1050" b="0">
                <a:solidFill>
                  <a:srgbClr val="4C2534"/>
                </a:solidFill>
                <a:latin typeface="Inter"/>
                <a:ea typeface="Inter"/>
                <a:cs typeface="Inter"/>
              </a:defRPr>
            </a:lvl3pPr>
            <a:lvl4pPr algn="l">
              <a:defRPr sz="1050" b="0">
                <a:solidFill>
                  <a:srgbClr val="4C2534"/>
                </a:solidFill>
                <a:latin typeface="Inter"/>
                <a:ea typeface="Inter"/>
                <a:cs typeface="Inter"/>
              </a:defRPr>
            </a:lvl4pPr>
            <a:lvl5pPr algn="l">
              <a:defRPr sz="1050" b="0">
                <a:solidFill>
                  <a:srgbClr val="4C2534"/>
                </a:solidFill>
                <a:latin typeface="Inter"/>
                <a:ea typeface="Inter"/>
                <a:cs typeface="Inter"/>
              </a:defRPr>
            </a:lvl5pPr>
            <a:lvl6pPr algn="l">
              <a:defRPr sz="1050" b="0">
                <a:solidFill>
                  <a:srgbClr val="4C2534"/>
                </a:solidFill>
                <a:latin typeface="Inter"/>
                <a:ea typeface="Inter"/>
                <a:cs typeface="Inter"/>
              </a:defRPr>
            </a:lvl6pPr>
            <a:lvl7pPr algn="l">
              <a:defRPr sz="1050" b="0">
                <a:solidFill>
                  <a:srgbClr val="4C2534"/>
                </a:solidFill>
                <a:latin typeface="Inter"/>
                <a:ea typeface="Inter"/>
                <a:cs typeface="Inter"/>
              </a:defRPr>
            </a:lvl7pPr>
            <a:lvl8pPr algn="l">
              <a:defRPr sz="1050" b="0">
                <a:solidFill>
                  <a:srgbClr val="4C2534"/>
                </a:solidFill>
                <a:latin typeface="Inter"/>
                <a:ea typeface="Inter"/>
                <a:cs typeface="Inter"/>
              </a:defRPr>
            </a:lvl8pPr>
            <a:lvl9pPr algn="l">
              <a:defRPr sz="1050" b="0">
                <a:solidFill>
                  <a:srgbClr val="4C2534"/>
                </a:solidFill>
                <a:latin typeface="Inter"/>
                <a:ea typeface="Inter"/>
                <a:cs typeface="Inter"/>
              </a:defRPr>
            </a:lvl9pPr>
          </a:lstStyle>
          <a:p xmlns:a="http://schemas.openxmlformats.org/drawingml/2006/main">
            <a:pPr algn="l">
              <a:lnSpc>
                <a:spcPct val="106000"/>
              </a:lnSpc>
              <a:buNone/>
              <a:defRPr sz="1050" b="0">
                <a:solidFill>
                  <a:srgbClr val="4C2534"/>
                </a:solidFill>
                <a:latin typeface="Noto Sans SC"/>
                <a:ea typeface="Noto Sans SC"/>
                <a:cs typeface="Noto Sans SC"/>
              </a:defRPr>
            </a:pPr>
            <a:r>
              <a:rPr sz="1050" b="0">
                <a:solidFill>
                  <a:srgbClr val="4C2534"/>
                </a:solidFill>
                <a:latin typeface="Noto Sans SC"/>
                <a:ea typeface="Noto Sans SC"/>
                <a:cs typeface="Noto Sans SC"/>
              </a:rPr>
              <a:t xml:space="preserve">用于这个概念方向的原创 AI 材料练习。</a:t>
            </a:r>
          </a:p>
        </p:txBody>
      </p:sp>
      <p:sp>
        <p:nvSpPr>
          <p:cNvPr id="7" name="slot.materials.note">
            <a:extLst xmlns:a="http://schemas.openxmlformats.org/drawingml/2006/main">
              <a:ext uri="{FF2B5EF4-FFF2-40B4-BE49-F238E27FC236}">
                <a16:creationId xmlns:a16="http://schemas.microsoft.com/office/drawing/2014/main" id="{166DB459-523B-4C53-8A82-DE23C4AAAF5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6477000"/>
            <a:ext cx="102870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l">
              <a:defRPr sz="825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defPPr>
            <a:lvl1pPr algn="l">
              <a:defRPr sz="825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1pPr>
            <a:lvl2pPr algn="l">
              <a:defRPr sz="825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2pPr>
            <a:lvl3pPr algn="l">
              <a:defRPr sz="825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3pPr>
            <a:lvl4pPr algn="l">
              <a:defRPr sz="825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4pPr>
            <a:lvl5pPr algn="l">
              <a:defRPr sz="825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5pPr>
            <a:lvl6pPr algn="l">
              <a:defRPr sz="825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6pPr>
            <a:lvl7pPr algn="l">
              <a:defRPr sz="825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7pPr>
            <a:lvl8pPr algn="l">
              <a:defRPr sz="825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8pPr>
            <a:lvl9pPr algn="l">
              <a:defRPr sz="825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9pPr>
          </a:lstStyle>
          <a:p xmlns:a="http://schemas.openxmlformats.org/drawingml/2006/main">
            <a:pPr algn="l">
              <a:lnSpc>
                <a:spcPct val="106000"/>
              </a:lnSpc>
              <a:buNone/>
              <a:defRPr sz="825" b="0">
                <a:solidFill>
                  <a:srgbClr val="292326"/>
                </a:solidFill>
                <a:latin typeface="Noto Sans SC"/>
                <a:ea typeface="Noto Sans SC"/>
                <a:cs typeface="Noto Sans SC"/>
              </a:defRPr>
            </a:pPr>
            <a:r>
              <a:rPr sz="825" b="0">
                <a:solidFill>
                  <a:srgbClr val="292326"/>
                </a:solidFill>
                <a:latin typeface="Noto Sans SC"/>
                <a:ea typeface="Noto Sans SC"/>
                <a:cs typeface="Noto Sans SC"/>
              </a:rPr>
              <a:t xml:space="preserve">虚构创作者；原创概念练习，并非客户委托作品。</a:t>
            </a:r>
          </a:p>
        </p:txBody>
      </p:sp>
      <p:sp>
        <p:nvSpPr>
          <p:cNvPr id="8" name="slot.materials.number">
            <a:extLst xmlns:a="http://schemas.openxmlformats.org/drawingml/2006/main">
              <a:ext uri="{FF2B5EF4-FFF2-40B4-BE49-F238E27FC236}">
                <a16:creationId xmlns:a16="http://schemas.microsoft.com/office/drawing/2014/main" id="{4AD69796-5AE1-4376-804F-B67A2885E85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953750" y="6477000"/>
            <a:ext cx="714375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r">
              <a:defRPr sz="900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defPPr>
            <a:lvl1pPr algn="r">
              <a:defRPr sz="900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1pPr>
            <a:lvl2pPr algn="r">
              <a:defRPr sz="900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2pPr>
            <a:lvl3pPr algn="r">
              <a:defRPr sz="900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3pPr>
            <a:lvl4pPr algn="r">
              <a:defRPr sz="900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4pPr>
            <a:lvl5pPr algn="r">
              <a:defRPr sz="900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5pPr>
            <a:lvl6pPr algn="r">
              <a:defRPr sz="900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6pPr>
            <a:lvl7pPr algn="r">
              <a:defRPr sz="900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7pPr>
            <a:lvl8pPr algn="r">
              <a:defRPr sz="900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8pPr>
            <a:lvl9pPr algn="r">
              <a:defRPr sz="900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9pPr>
          </a:lstStyle>
          <a:p xmlns:a="http://schemas.openxmlformats.org/drawingml/2006/main">
            <a:pPr algn="r">
              <a:lnSpc>
                <a:spcPct val="106000"/>
              </a:lnSpc>
              <a:buNone/>
              <a:defRPr sz="900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pPr>
            <a:r>
              <a:rPr sz="900" b="0">
                <a:solidFill>
                  <a:srgbClr val="292326"/>
                </a:solidFill>
                <a:latin typeface="Inter"/>
                <a:ea typeface="Inter"/>
                <a:cs typeface="Inter"/>
              </a:rPr>
              <a:t xml:space="preserve">05 / 10</a:t>
            </a:r>
          </a:p>
        </p:txBody>
      </p:sp>
    </p:spTree>
    <p:extLst>
      <p:ext uri="{BB962C8B-B14F-4D97-AF65-F5344CB8AC3E}">
        <p14:creationId xmlns:p14="http://schemas.microsoft.com/office/powerpoint/2010/main" val="1236296510"/>
      </p:ext>
    </p:extLst>
  </p:cSld>
</p:sld>
</file>

<file path=ppt/slides/slide6.xml><?xml version="1.0" encoding="utf-8"?>
<p:sld xmlns:p="http://schemas.openxmlformats.org/presentationml/2006/main">
  <p:cSld>
    <p:bg>
      <p:bgPr>
        <a:solidFill xmlns:a="http://schemas.openxmlformats.org/drawingml/2006/main">
          <a:srgbClr val="D9CCE4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1" name="slot.objects.brand">
            <a:extLst xmlns:a="http://schemas.openxmlformats.org/drawingml/2006/main">
              <a:ext uri="{FF2B5EF4-FFF2-40B4-BE49-F238E27FC236}">
                <a16:creationId xmlns:a16="http://schemas.microsoft.com/office/drawing/2014/main" id="{B1230AE9-A9C8-4CD7-8C32-840F9B3A1B8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323850"/>
            <a:ext cx="619125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l">
              <a:defRPr sz="1350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defPPr>
            <a:lvl1pPr algn="l">
              <a:defRPr sz="1350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1pPr>
            <a:lvl2pPr algn="l">
              <a:defRPr sz="1350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2pPr>
            <a:lvl3pPr algn="l">
              <a:defRPr sz="1350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3pPr>
            <a:lvl4pPr algn="l">
              <a:defRPr sz="1350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4pPr>
            <a:lvl5pPr algn="l">
              <a:defRPr sz="1350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5pPr>
            <a:lvl6pPr algn="l">
              <a:defRPr sz="1350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6pPr>
            <a:lvl7pPr algn="l">
              <a:defRPr sz="1350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7pPr>
            <a:lvl8pPr algn="l">
              <a:defRPr sz="1350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8pPr>
            <a:lvl9pPr algn="l">
              <a:defRPr sz="1350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9pPr>
          </a:lstStyle>
          <a:p xmlns:a="http://schemas.openxmlformats.org/drawingml/2006/main">
            <a:pPr algn="l">
              <a:lnSpc>
                <a:spcPct val="106000"/>
              </a:lnSpc>
              <a:buNone/>
              <a:defRPr sz="1350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pPr>
            <a:r>
              <a:rPr sz="1350" b="0">
                <a:solidFill>
                  <a:srgbClr val="292326"/>
                </a:solidFill>
                <a:latin typeface="Inter"/>
                <a:ea typeface="Inter"/>
                <a:cs typeface="Inter"/>
              </a:rPr>
              <a:t xml:space="preserve">Mira Lane</a:t>
            </a:r>
          </a:p>
        </p:txBody>
      </p:sp>
      <p:sp>
        <p:nvSpPr>
          <p:cNvPr id="2" name="slot.objects.edition">
            <a:extLst xmlns:a="http://schemas.openxmlformats.org/drawingml/2006/main">
              <a:ext uri="{FF2B5EF4-FFF2-40B4-BE49-F238E27FC236}">
                <a16:creationId xmlns:a16="http://schemas.microsoft.com/office/drawing/2014/main" id="{0C3B738A-2B0A-4491-BE20-ACBE3B7E44F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334250" y="352425"/>
            <a:ext cx="4333875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r">
              <a:defRPr sz="900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defPPr>
            <a:lvl1pPr algn="r">
              <a:defRPr sz="900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1pPr>
            <a:lvl2pPr algn="r">
              <a:defRPr sz="900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2pPr>
            <a:lvl3pPr algn="r">
              <a:defRPr sz="900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3pPr>
            <a:lvl4pPr algn="r">
              <a:defRPr sz="900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4pPr>
            <a:lvl5pPr algn="r">
              <a:defRPr sz="900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5pPr>
            <a:lvl6pPr algn="r">
              <a:defRPr sz="900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6pPr>
            <a:lvl7pPr algn="r">
              <a:defRPr sz="900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7pPr>
            <a:lvl8pPr algn="r">
              <a:defRPr sz="900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8pPr>
            <a:lvl9pPr algn="r">
              <a:defRPr sz="900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9pPr>
          </a:lstStyle>
          <a:p xmlns:a="http://schemas.openxmlformats.org/drawingml/2006/main">
            <a:pPr algn="r">
              <a:lnSpc>
                <a:spcPct val="106000"/>
              </a:lnSpc>
              <a:buNone/>
              <a:defRPr sz="900" b="0">
                <a:solidFill>
                  <a:srgbClr val="292326"/>
                </a:solidFill>
                <a:latin typeface="Noto Sans SC"/>
                <a:ea typeface="Noto Sans SC"/>
                <a:cs typeface="Noto Sans SC"/>
              </a:defRPr>
            </a:pPr>
            <a:r>
              <a:rPr sz="900" b="0">
                <a:solidFill>
                  <a:srgbClr val="292326"/>
                </a:solidFill>
                <a:latin typeface="Noto Sans SC"/>
                <a:ea typeface="Noto Sans SC"/>
                <a:cs typeface="Noto Sans SC"/>
              </a:rPr>
              <a:t xml:space="preserve">创作选集 / 2026</a:t>
            </a:r>
          </a:p>
        </p:txBody>
      </p:sp>
      <p:sp>
        <p:nvSpPr>
          <p:cNvPr id="3" name="slot.objects.label">
            <a:extLst xmlns:a="http://schemas.openxmlformats.org/drawingml/2006/main">
              <a:ext uri="{FF2B5EF4-FFF2-40B4-BE49-F238E27FC236}">
                <a16:creationId xmlns:a16="http://schemas.microsoft.com/office/drawing/2014/main" id="{083A3F1D-4B72-4407-A911-AF13FA069E8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52450" y="1295400"/>
            <a:ext cx="3905250" cy="3619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l">
              <a:defRPr sz="1125" b="0">
                <a:solidFill>
                  <a:srgbClr val="4C2534"/>
                </a:solidFill>
                <a:latin typeface="Inter"/>
                <a:ea typeface="Inter"/>
                <a:cs typeface="Inter"/>
              </a:defRPr>
            </a:defPPr>
            <a:lvl1pPr algn="l">
              <a:defRPr sz="1125" b="0">
                <a:solidFill>
                  <a:srgbClr val="4C2534"/>
                </a:solidFill>
                <a:latin typeface="Inter"/>
                <a:ea typeface="Inter"/>
                <a:cs typeface="Inter"/>
              </a:defRPr>
            </a:lvl1pPr>
            <a:lvl2pPr algn="l">
              <a:defRPr sz="1125" b="0">
                <a:solidFill>
                  <a:srgbClr val="4C2534"/>
                </a:solidFill>
                <a:latin typeface="Inter"/>
                <a:ea typeface="Inter"/>
                <a:cs typeface="Inter"/>
              </a:defRPr>
            </a:lvl2pPr>
            <a:lvl3pPr algn="l">
              <a:defRPr sz="1125" b="0">
                <a:solidFill>
                  <a:srgbClr val="4C2534"/>
                </a:solidFill>
                <a:latin typeface="Inter"/>
                <a:ea typeface="Inter"/>
                <a:cs typeface="Inter"/>
              </a:defRPr>
            </a:lvl3pPr>
            <a:lvl4pPr algn="l">
              <a:defRPr sz="1125" b="0">
                <a:solidFill>
                  <a:srgbClr val="4C2534"/>
                </a:solidFill>
                <a:latin typeface="Inter"/>
                <a:ea typeface="Inter"/>
                <a:cs typeface="Inter"/>
              </a:defRPr>
            </a:lvl4pPr>
            <a:lvl5pPr algn="l">
              <a:defRPr sz="1125" b="0">
                <a:solidFill>
                  <a:srgbClr val="4C2534"/>
                </a:solidFill>
                <a:latin typeface="Inter"/>
                <a:ea typeface="Inter"/>
                <a:cs typeface="Inter"/>
              </a:defRPr>
            </a:lvl5pPr>
            <a:lvl6pPr algn="l">
              <a:defRPr sz="1125" b="0">
                <a:solidFill>
                  <a:srgbClr val="4C2534"/>
                </a:solidFill>
                <a:latin typeface="Inter"/>
                <a:ea typeface="Inter"/>
                <a:cs typeface="Inter"/>
              </a:defRPr>
            </a:lvl6pPr>
            <a:lvl7pPr algn="l">
              <a:defRPr sz="1125" b="0">
                <a:solidFill>
                  <a:srgbClr val="4C2534"/>
                </a:solidFill>
                <a:latin typeface="Inter"/>
                <a:ea typeface="Inter"/>
                <a:cs typeface="Inter"/>
              </a:defRPr>
            </a:lvl7pPr>
            <a:lvl8pPr algn="l">
              <a:defRPr sz="1125" b="0">
                <a:solidFill>
                  <a:srgbClr val="4C2534"/>
                </a:solidFill>
                <a:latin typeface="Inter"/>
                <a:ea typeface="Inter"/>
                <a:cs typeface="Inter"/>
              </a:defRPr>
            </a:lvl8pPr>
            <a:lvl9pPr algn="l">
              <a:defRPr sz="1125" b="0">
                <a:solidFill>
                  <a:srgbClr val="4C2534"/>
                </a:solidFill>
                <a:latin typeface="Inter"/>
                <a:ea typeface="Inter"/>
                <a:cs typeface="Inter"/>
              </a:defRPr>
            </a:lvl9pPr>
          </a:lstStyle>
          <a:p xmlns:a="http://schemas.openxmlformats.org/drawingml/2006/main">
            <a:pPr algn="l">
              <a:lnSpc>
                <a:spcPct val="106000"/>
              </a:lnSpc>
              <a:buNone/>
              <a:defRPr sz="1125" b="0">
                <a:solidFill>
                  <a:srgbClr val="4C2534"/>
                </a:solidFill>
                <a:latin typeface="Noto Sans SC"/>
                <a:ea typeface="Noto Sans SC"/>
                <a:cs typeface="Noto Sans SC"/>
              </a:defRPr>
            </a:pPr>
            <a:r>
              <a:rPr sz="1125" b="0">
                <a:solidFill>
                  <a:srgbClr val="4C2534"/>
                </a:solidFill>
                <a:latin typeface="Noto Sans SC"/>
                <a:ea typeface="Noto Sans SC"/>
                <a:cs typeface="Noto Sans SC"/>
              </a:rPr>
              <a:t xml:space="preserve">静物视觉方向</a:t>
            </a:r>
          </a:p>
        </p:txBody>
      </p:sp>
      <p:sp>
        <p:nvSpPr>
          <p:cNvPr id="4" name="slot.objects.title">
            <a:extLst xmlns:a="http://schemas.openxmlformats.org/drawingml/2006/main">
              <a:ext uri="{FF2B5EF4-FFF2-40B4-BE49-F238E27FC236}">
                <a16:creationId xmlns:a16="http://schemas.microsoft.com/office/drawing/2014/main" id="{2D0C723C-3A8C-45FE-A15C-350201C35FF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23875" y="1962150"/>
            <a:ext cx="4476750" cy="1619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l">
              <a:defRPr sz="5700" b="0">
                <a:solidFill>
                  <a:srgbClr val="4C2534"/>
                </a:solidFill>
                <a:latin typeface="Instrument Serif"/>
                <a:ea typeface="Instrument Serif"/>
                <a:cs typeface="Instrument Serif"/>
              </a:defRPr>
            </a:defPPr>
            <a:lvl1pPr algn="l">
              <a:defRPr sz="5700" b="0">
                <a:solidFill>
                  <a:srgbClr val="4C2534"/>
                </a:solidFill>
                <a:latin typeface="Instrument Serif"/>
                <a:ea typeface="Instrument Serif"/>
                <a:cs typeface="Instrument Serif"/>
              </a:defRPr>
            </a:lvl1pPr>
            <a:lvl2pPr algn="l">
              <a:defRPr sz="5700" b="0">
                <a:solidFill>
                  <a:srgbClr val="4C2534"/>
                </a:solidFill>
                <a:latin typeface="Instrument Serif"/>
                <a:ea typeface="Instrument Serif"/>
                <a:cs typeface="Instrument Serif"/>
              </a:defRPr>
            </a:lvl2pPr>
            <a:lvl3pPr algn="l">
              <a:defRPr sz="5700" b="0">
                <a:solidFill>
                  <a:srgbClr val="4C2534"/>
                </a:solidFill>
                <a:latin typeface="Instrument Serif"/>
                <a:ea typeface="Instrument Serif"/>
                <a:cs typeface="Instrument Serif"/>
              </a:defRPr>
            </a:lvl3pPr>
            <a:lvl4pPr algn="l">
              <a:defRPr sz="5700" b="0">
                <a:solidFill>
                  <a:srgbClr val="4C2534"/>
                </a:solidFill>
                <a:latin typeface="Instrument Serif"/>
                <a:ea typeface="Instrument Serif"/>
                <a:cs typeface="Instrument Serif"/>
              </a:defRPr>
            </a:lvl4pPr>
            <a:lvl5pPr algn="l">
              <a:defRPr sz="5700" b="0">
                <a:solidFill>
                  <a:srgbClr val="4C2534"/>
                </a:solidFill>
                <a:latin typeface="Instrument Serif"/>
                <a:ea typeface="Instrument Serif"/>
                <a:cs typeface="Instrument Serif"/>
              </a:defRPr>
            </a:lvl5pPr>
            <a:lvl6pPr algn="l">
              <a:defRPr sz="5700" b="0">
                <a:solidFill>
                  <a:srgbClr val="4C2534"/>
                </a:solidFill>
                <a:latin typeface="Instrument Serif"/>
                <a:ea typeface="Instrument Serif"/>
                <a:cs typeface="Instrument Serif"/>
              </a:defRPr>
            </a:lvl6pPr>
            <a:lvl7pPr algn="l">
              <a:defRPr sz="5700" b="0">
                <a:solidFill>
                  <a:srgbClr val="4C2534"/>
                </a:solidFill>
                <a:latin typeface="Instrument Serif"/>
                <a:ea typeface="Instrument Serif"/>
                <a:cs typeface="Instrument Serif"/>
              </a:defRPr>
            </a:lvl7pPr>
            <a:lvl8pPr algn="l">
              <a:defRPr sz="5700" b="0">
                <a:solidFill>
                  <a:srgbClr val="4C2534"/>
                </a:solidFill>
                <a:latin typeface="Instrument Serif"/>
                <a:ea typeface="Instrument Serif"/>
                <a:cs typeface="Instrument Serif"/>
              </a:defRPr>
            </a:lvl8pPr>
            <a:lvl9pPr algn="l">
              <a:defRPr sz="5700" b="0">
                <a:solidFill>
                  <a:srgbClr val="4C2534"/>
                </a:solidFill>
                <a:latin typeface="Instrument Serif"/>
                <a:ea typeface="Instrument Serif"/>
                <a:cs typeface="Instrument Serif"/>
              </a:defRPr>
            </a:lvl9pPr>
          </a:lstStyle>
          <a:p xmlns:a="http://schemas.openxmlformats.org/drawingml/2006/main">
            <a:pPr algn="l">
              <a:lnSpc>
                <a:spcPct val="106000"/>
              </a:lnSpc>
              <a:buNone/>
              <a:defRPr sz="5700" b="0">
                <a:solidFill>
                  <a:srgbClr val="4C2534"/>
                </a:solidFill>
                <a:latin typeface="Noto Serif SC"/>
                <a:ea typeface="Noto Serif SC"/>
                <a:cs typeface="Noto Serif SC"/>
              </a:defRPr>
            </a:pPr>
            <a:r>
              <a:rPr sz="4650" b="0">
                <a:solidFill>
                  <a:srgbClr val="4C2534"/>
                </a:solidFill>
                <a:latin typeface="Noto Serif SC"/>
                <a:ea typeface="Noto Serif SC"/>
                <a:cs typeface="Noto Serif SC"/>
              </a:rPr>
              <a:t xml:space="preserve">安静的器物</a:t>
            </a:r>
          </a:p>
        </p:txBody>
      </p:sp>
      <p:sp>
        <p:nvSpPr>
          <p:cNvPr id="5" name="slot.objects.body">
            <a:extLst xmlns:a="http://schemas.openxmlformats.org/drawingml/2006/main">
              <a:ext uri="{FF2B5EF4-FFF2-40B4-BE49-F238E27FC236}">
                <a16:creationId xmlns:a16="http://schemas.microsoft.com/office/drawing/2014/main" id="{9B849A8A-6AA8-41D6-9F70-0060DE72C8E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52450" y="3800475"/>
            <a:ext cx="3714750" cy="1657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l">
              <a:defRPr sz="1725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defPPr>
            <a:lvl1pPr algn="l">
              <a:defRPr sz="1725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1pPr>
            <a:lvl2pPr algn="l">
              <a:defRPr sz="1725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2pPr>
            <a:lvl3pPr algn="l">
              <a:defRPr sz="1725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3pPr>
            <a:lvl4pPr algn="l">
              <a:defRPr sz="1725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4pPr>
            <a:lvl5pPr algn="l">
              <a:defRPr sz="1725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5pPr>
            <a:lvl6pPr algn="l">
              <a:defRPr sz="1725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6pPr>
            <a:lvl7pPr algn="l">
              <a:defRPr sz="1725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7pPr>
            <a:lvl8pPr algn="l">
              <a:defRPr sz="1725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8pPr>
            <a:lvl9pPr algn="l">
              <a:defRPr sz="1725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9pPr>
          </a:lstStyle>
          <a:p xmlns:a="http://schemas.openxmlformats.org/drawingml/2006/main">
            <a:pPr algn="l">
              <a:lnSpc>
                <a:spcPct val="106000"/>
              </a:lnSpc>
              <a:buNone/>
              <a:defRPr sz="1725" b="0">
                <a:solidFill>
                  <a:srgbClr val="292326"/>
                </a:solidFill>
                <a:latin typeface="Noto Sans SC"/>
                <a:ea typeface="Noto Sans SC"/>
                <a:cs typeface="Noto Sans SC"/>
              </a:defRPr>
            </a:pPr>
            <a:r>
              <a:rPr sz="1725" b="0">
                <a:solidFill>
                  <a:srgbClr val="292326"/>
                </a:solidFill>
                <a:latin typeface="Noto Sans SC"/>
                <a:ea typeface="Noto Sans SC"/>
                <a:cs typeface="Noto Sans SC"/>
              </a:rPr>
              <a:t xml:space="preserve">从造型、材料和午后光线出发，</a:t>
            </a:r>
          </a:p>
          <a:p xmlns:a="http://schemas.openxmlformats.org/drawingml/2006/main">
            <a:pPr algn="l">
              <a:lnSpc>
                <a:spcPct val="106000"/>
              </a:lnSpc>
              <a:buNone/>
              <a:defRPr sz="1725" b="0">
                <a:solidFill>
                  <a:srgbClr val="292326"/>
                </a:solidFill>
                <a:latin typeface="Noto Sans SC"/>
                <a:ea typeface="Noto Sans SC"/>
                <a:cs typeface="Noto Sans SC"/>
              </a:defRPr>
            </a:pPr>
            <a:r>
              <a:rPr sz="1725" b="0">
                <a:solidFill>
                  <a:srgbClr val="292326"/>
                </a:solidFill>
                <a:latin typeface="Noto Sans SC"/>
                <a:ea typeface="Noto Sans SC"/>
                <a:cs typeface="Noto Sans SC"/>
              </a:rPr>
              <a:t xml:space="preserve">做一组器物练习。</a:t>
            </a:r>
          </a:p>
          <a:p xmlns:a="http://schemas.openxmlformats.org/drawingml/2006/main">
            <a:pPr algn="l">
              <a:lnSpc>
                <a:spcPct val="106000"/>
              </a:lnSpc>
              <a:buNone/>
              <a:defRPr sz="1725" b="0">
                <a:solidFill>
                  <a:srgbClr val="292326"/>
                </a:solidFill>
                <a:latin typeface="Noto Sans SC"/>
                <a:ea typeface="Noto Sans SC"/>
                <a:cs typeface="Noto Sans SC"/>
              </a:defRPr>
            </a:pPr>
            <a:r>
              <a:rPr sz="1725" b="0">
                <a:solidFill>
                  <a:srgbClr val="292326"/>
                </a:solidFill>
                <a:latin typeface="Noto Sans SC"/>
                <a:ea typeface="Noto Sans SC"/>
                <a:cs typeface="Noto Sans SC"/>
              </a:rPr>
              <a:t xml:space="preserve">收住配色，让影子也参与构图。</a:t>
            </a:r>
          </a:p>
        </p:txBody>
      </p:sp>
      <p:pic>
        <p:nvPicPr>
          <p:cNvPr id="6" name="" descr="原创 AI 概念图：objects">
            <a:extLst xmlns:a="http://schemas.openxmlformats.org/drawingml/2006/main">
              <a:ext uri="{FF2B5EF4-FFF2-40B4-BE49-F238E27FC236}">
                <a16:creationId xmlns:a16="http://schemas.microsoft.com/office/drawing/2014/main" id="{218369C8-74B5-4C90-B28C-22BB0F8F5F78}"/>
              </a:ext>
            </a:extLst>
          </p:cNvPr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9a0436e5595f4ce6"/>
          <a:srcRect xmlns:a="http://schemas.openxmlformats.org/drawingml/2006/main" l="0" r="0" t="6439" b="6439"/>
          <a:stretch xmlns:a="http://schemas.openxmlformats.org/drawingml/2006/main">
            <a:fillRect l="0" t="0" r="0" b="0"/>
          </a:stretch>
        </p:blipFill>
        <p:spPr>
          <a:xfrm xmlns:a="http://schemas.openxmlformats.org/drawingml/2006/main" rot="120000">
            <a:off x="4772025" y="1209675"/>
            <a:ext cx="6705600" cy="4381500"/>
          </a:xfrm>
          <a:prstGeom xmlns:a="http://schemas.openxmlformats.org/drawingml/2006/main" prst="rect">
            <a:avLst/>
          </a:prstGeom>
        </p:spPr>
      </p:pic>
      <p:sp>
        <p:nvSpPr>
          <p:cNvPr id="7" name="slot.objects.reflection">
            <a:extLst xmlns:a="http://schemas.openxmlformats.org/drawingml/2006/main">
              <a:ext uri="{FF2B5EF4-FFF2-40B4-BE49-F238E27FC236}">
                <a16:creationId xmlns:a16="http://schemas.microsoft.com/office/drawing/2014/main" id="{678957E4-3E2A-41E1-91ED-3680EC5ABD6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953000" y="5857875"/>
            <a:ext cx="6477000" cy="3619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l">
              <a:defRPr sz="1425" b="0">
                <a:solidFill>
                  <a:srgbClr val="4C2534"/>
                </a:solidFill>
                <a:latin typeface="Inter"/>
                <a:ea typeface="Inter"/>
                <a:cs typeface="Inter"/>
              </a:defRPr>
            </a:defPPr>
            <a:lvl1pPr algn="l">
              <a:defRPr sz="1425" b="0">
                <a:solidFill>
                  <a:srgbClr val="4C2534"/>
                </a:solidFill>
                <a:latin typeface="Inter"/>
                <a:ea typeface="Inter"/>
                <a:cs typeface="Inter"/>
              </a:defRPr>
            </a:lvl1pPr>
            <a:lvl2pPr algn="l">
              <a:defRPr sz="1425" b="0">
                <a:solidFill>
                  <a:srgbClr val="4C2534"/>
                </a:solidFill>
                <a:latin typeface="Inter"/>
                <a:ea typeface="Inter"/>
                <a:cs typeface="Inter"/>
              </a:defRPr>
            </a:lvl2pPr>
            <a:lvl3pPr algn="l">
              <a:defRPr sz="1425" b="0">
                <a:solidFill>
                  <a:srgbClr val="4C2534"/>
                </a:solidFill>
                <a:latin typeface="Inter"/>
                <a:ea typeface="Inter"/>
                <a:cs typeface="Inter"/>
              </a:defRPr>
            </a:lvl3pPr>
            <a:lvl4pPr algn="l">
              <a:defRPr sz="1425" b="0">
                <a:solidFill>
                  <a:srgbClr val="4C2534"/>
                </a:solidFill>
                <a:latin typeface="Inter"/>
                <a:ea typeface="Inter"/>
                <a:cs typeface="Inter"/>
              </a:defRPr>
            </a:lvl4pPr>
            <a:lvl5pPr algn="l">
              <a:defRPr sz="1425" b="0">
                <a:solidFill>
                  <a:srgbClr val="4C2534"/>
                </a:solidFill>
                <a:latin typeface="Inter"/>
                <a:ea typeface="Inter"/>
                <a:cs typeface="Inter"/>
              </a:defRPr>
            </a:lvl5pPr>
            <a:lvl6pPr algn="l">
              <a:defRPr sz="1425" b="0">
                <a:solidFill>
                  <a:srgbClr val="4C2534"/>
                </a:solidFill>
                <a:latin typeface="Inter"/>
                <a:ea typeface="Inter"/>
                <a:cs typeface="Inter"/>
              </a:defRPr>
            </a:lvl6pPr>
            <a:lvl7pPr algn="l">
              <a:defRPr sz="1425" b="0">
                <a:solidFill>
                  <a:srgbClr val="4C2534"/>
                </a:solidFill>
                <a:latin typeface="Inter"/>
                <a:ea typeface="Inter"/>
                <a:cs typeface="Inter"/>
              </a:defRPr>
            </a:lvl7pPr>
            <a:lvl8pPr algn="l">
              <a:defRPr sz="1425" b="0">
                <a:solidFill>
                  <a:srgbClr val="4C2534"/>
                </a:solidFill>
                <a:latin typeface="Inter"/>
                <a:ea typeface="Inter"/>
                <a:cs typeface="Inter"/>
              </a:defRPr>
            </a:lvl8pPr>
            <a:lvl9pPr algn="l">
              <a:defRPr sz="1425" b="0">
                <a:solidFill>
                  <a:srgbClr val="4C2534"/>
                </a:solidFill>
                <a:latin typeface="Inter"/>
                <a:ea typeface="Inter"/>
                <a:cs typeface="Inter"/>
              </a:defRPr>
            </a:lvl9pPr>
          </a:lstStyle>
          <a:p xmlns:a="http://schemas.openxmlformats.org/drawingml/2006/main">
            <a:pPr algn="l">
              <a:lnSpc>
                <a:spcPct val="106000"/>
              </a:lnSpc>
              <a:buNone/>
              <a:defRPr sz="1425" b="0">
                <a:solidFill>
                  <a:srgbClr val="4C2534"/>
                </a:solidFill>
                <a:latin typeface="Noto Sans SC"/>
                <a:ea typeface="Noto Sans SC"/>
                <a:cs typeface="Noto Sans SC"/>
              </a:defRPr>
            </a:pPr>
            <a:r>
              <a:rPr sz="1425" b="0">
                <a:solidFill>
                  <a:srgbClr val="4C2534"/>
                </a:solidFill>
                <a:latin typeface="Noto Sans SC"/>
                <a:ea typeface="Noto Sans SC"/>
                <a:cs typeface="Noto Sans SC"/>
              </a:rPr>
              <a:t xml:space="preserve">把几件器物，认真地放在一起。</a:t>
            </a:r>
          </a:p>
        </p:txBody>
      </p:sp>
      <p:sp>
        <p:nvSpPr>
          <p:cNvPr id="8" name="slot.objects.caption">
            <a:extLst xmlns:a="http://schemas.openxmlformats.org/drawingml/2006/main">
              <a:ext uri="{FF2B5EF4-FFF2-40B4-BE49-F238E27FC236}">
                <a16:creationId xmlns:a16="http://schemas.microsoft.com/office/drawing/2014/main" id="{76985C43-6916-47E3-A902-DC481A661C8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52450" y="5553075"/>
            <a:ext cx="3743325" cy="6572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l">
              <a:defRPr sz="975" b="0">
                <a:solidFill>
                  <a:srgbClr val="776B6E"/>
                </a:solidFill>
                <a:latin typeface="Inter"/>
                <a:ea typeface="Inter"/>
                <a:cs typeface="Inter"/>
              </a:defRPr>
            </a:defPPr>
            <a:lvl1pPr algn="l">
              <a:defRPr sz="975" b="0">
                <a:solidFill>
                  <a:srgbClr val="776B6E"/>
                </a:solidFill>
                <a:latin typeface="Inter"/>
                <a:ea typeface="Inter"/>
                <a:cs typeface="Inter"/>
              </a:defRPr>
            </a:lvl1pPr>
            <a:lvl2pPr algn="l">
              <a:defRPr sz="975" b="0">
                <a:solidFill>
                  <a:srgbClr val="776B6E"/>
                </a:solidFill>
                <a:latin typeface="Inter"/>
                <a:ea typeface="Inter"/>
                <a:cs typeface="Inter"/>
              </a:defRPr>
            </a:lvl2pPr>
            <a:lvl3pPr algn="l">
              <a:defRPr sz="975" b="0">
                <a:solidFill>
                  <a:srgbClr val="776B6E"/>
                </a:solidFill>
                <a:latin typeface="Inter"/>
                <a:ea typeface="Inter"/>
                <a:cs typeface="Inter"/>
              </a:defRPr>
            </a:lvl3pPr>
            <a:lvl4pPr algn="l">
              <a:defRPr sz="975" b="0">
                <a:solidFill>
                  <a:srgbClr val="776B6E"/>
                </a:solidFill>
                <a:latin typeface="Inter"/>
                <a:ea typeface="Inter"/>
                <a:cs typeface="Inter"/>
              </a:defRPr>
            </a:lvl4pPr>
            <a:lvl5pPr algn="l">
              <a:defRPr sz="975" b="0">
                <a:solidFill>
                  <a:srgbClr val="776B6E"/>
                </a:solidFill>
                <a:latin typeface="Inter"/>
                <a:ea typeface="Inter"/>
                <a:cs typeface="Inter"/>
              </a:defRPr>
            </a:lvl5pPr>
            <a:lvl6pPr algn="l">
              <a:defRPr sz="975" b="0">
                <a:solidFill>
                  <a:srgbClr val="776B6E"/>
                </a:solidFill>
                <a:latin typeface="Inter"/>
                <a:ea typeface="Inter"/>
                <a:cs typeface="Inter"/>
              </a:defRPr>
            </a:lvl6pPr>
            <a:lvl7pPr algn="l">
              <a:defRPr sz="975" b="0">
                <a:solidFill>
                  <a:srgbClr val="776B6E"/>
                </a:solidFill>
                <a:latin typeface="Inter"/>
                <a:ea typeface="Inter"/>
                <a:cs typeface="Inter"/>
              </a:defRPr>
            </a:lvl7pPr>
            <a:lvl8pPr algn="l">
              <a:defRPr sz="975" b="0">
                <a:solidFill>
                  <a:srgbClr val="776B6E"/>
                </a:solidFill>
                <a:latin typeface="Inter"/>
                <a:ea typeface="Inter"/>
                <a:cs typeface="Inter"/>
              </a:defRPr>
            </a:lvl8pPr>
            <a:lvl9pPr algn="l">
              <a:defRPr sz="975" b="0">
                <a:solidFill>
                  <a:srgbClr val="776B6E"/>
                </a:solidFill>
                <a:latin typeface="Inter"/>
                <a:ea typeface="Inter"/>
                <a:cs typeface="Inter"/>
              </a:defRPr>
            </a:lvl9pPr>
          </a:lstStyle>
          <a:p xmlns:a="http://schemas.openxmlformats.org/drawingml/2006/main">
            <a:pPr algn="l">
              <a:lnSpc>
                <a:spcPct val="106000"/>
              </a:lnSpc>
              <a:buNone/>
              <a:defRPr sz="975" b="0">
                <a:solidFill>
                  <a:srgbClr val="776B6E"/>
                </a:solidFill>
                <a:latin typeface="Noto Sans SC"/>
                <a:ea typeface="Noto Sans SC"/>
                <a:cs typeface="Noto Sans SC"/>
              </a:defRPr>
            </a:pPr>
            <a:r>
              <a:rPr sz="975" b="0">
                <a:solidFill>
                  <a:srgbClr val="776B6E"/>
                </a:solidFill>
                <a:latin typeface="Noto Sans SC"/>
                <a:ea typeface="Noto Sans SC"/>
                <a:cs typeface="Noto Sans SC"/>
              </a:rPr>
              <a:t xml:space="preserve">原创 AI 概念练习，并非受委托的产品系列。</a:t>
            </a:r>
          </a:p>
        </p:txBody>
      </p:sp>
      <p:sp>
        <p:nvSpPr>
          <p:cNvPr id="9" name="slot.objects.note">
            <a:extLst xmlns:a="http://schemas.openxmlformats.org/drawingml/2006/main">
              <a:ext uri="{FF2B5EF4-FFF2-40B4-BE49-F238E27FC236}">
                <a16:creationId xmlns:a16="http://schemas.microsoft.com/office/drawing/2014/main" id="{0EFCBE99-0410-4FB4-B2CE-064E590AADD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6477000"/>
            <a:ext cx="102870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l">
              <a:defRPr sz="825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defPPr>
            <a:lvl1pPr algn="l">
              <a:defRPr sz="825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1pPr>
            <a:lvl2pPr algn="l">
              <a:defRPr sz="825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2pPr>
            <a:lvl3pPr algn="l">
              <a:defRPr sz="825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3pPr>
            <a:lvl4pPr algn="l">
              <a:defRPr sz="825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4pPr>
            <a:lvl5pPr algn="l">
              <a:defRPr sz="825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5pPr>
            <a:lvl6pPr algn="l">
              <a:defRPr sz="825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6pPr>
            <a:lvl7pPr algn="l">
              <a:defRPr sz="825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7pPr>
            <a:lvl8pPr algn="l">
              <a:defRPr sz="825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8pPr>
            <a:lvl9pPr algn="l">
              <a:defRPr sz="825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9pPr>
          </a:lstStyle>
          <a:p xmlns:a="http://schemas.openxmlformats.org/drawingml/2006/main">
            <a:pPr algn="l">
              <a:lnSpc>
                <a:spcPct val="106000"/>
              </a:lnSpc>
              <a:buNone/>
              <a:defRPr sz="825" b="0">
                <a:solidFill>
                  <a:srgbClr val="292326"/>
                </a:solidFill>
                <a:latin typeface="Noto Sans SC"/>
                <a:ea typeface="Noto Sans SC"/>
                <a:cs typeface="Noto Sans SC"/>
              </a:defRPr>
            </a:pPr>
            <a:r>
              <a:rPr sz="825" b="0">
                <a:solidFill>
                  <a:srgbClr val="292326"/>
                </a:solidFill>
                <a:latin typeface="Noto Sans SC"/>
                <a:ea typeface="Noto Sans SC"/>
                <a:cs typeface="Noto Sans SC"/>
              </a:rPr>
              <a:t xml:space="preserve">虚构创作者；原创概念练习，并非客户委托作品。</a:t>
            </a:r>
          </a:p>
        </p:txBody>
      </p:sp>
      <p:sp>
        <p:nvSpPr>
          <p:cNvPr id="10" name="slot.objects.number">
            <a:extLst xmlns:a="http://schemas.openxmlformats.org/drawingml/2006/main">
              <a:ext uri="{FF2B5EF4-FFF2-40B4-BE49-F238E27FC236}">
                <a16:creationId xmlns:a16="http://schemas.microsoft.com/office/drawing/2014/main" id="{6976E78F-4329-495F-8BF1-A791865A68F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953750" y="6477000"/>
            <a:ext cx="714375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r">
              <a:defRPr sz="900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defPPr>
            <a:lvl1pPr algn="r">
              <a:defRPr sz="900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1pPr>
            <a:lvl2pPr algn="r">
              <a:defRPr sz="900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2pPr>
            <a:lvl3pPr algn="r">
              <a:defRPr sz="900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3pPr>
            <a:lvl4pPr algn="r">
              <a:defRPr sz="900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4pPr>
            <a:lvl5pPr algn="r">
              <a:defRPr sz="900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5pPr>
            <a:lvl6pPr algn="r">
              <a:defRPr sz="900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6pPr>
            <a:lvl7pPr algn="r">
              <a:defRPr sz="900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7pPr>
            <a:lvl8pPr algn="r">
              <a:defRPr sz="900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8pPr>
            <a:lvl9pPr algn="r">
              <a:defRPr sz="900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9pPr>
          </a:lstStyle>
          <a:p xmlns:a="http://schemas.openxmlformats.org/drawingml/2006/main">
            <a:pPr algn="r">
              <a:lnSpc>
                <a:spcPct val="106000"/>
              </a:lnSpc>
              <a:buNone/>
              <a:defRPr sz="900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pPr>
            <a:r>
              <a:rPr sz="900" b="0">
                <a:solidFill>
                  <a:srgbClr val="292326"/>
                </a:solidFill>
                <a:latin typeface="Inter"/>
                <a:ea typeface="Inter"/>
                <a:cs typeface="Inter"/>
              </a:rPr>
              <a:t xml:space="preserve">06 / 10</a:t>
            </a:r>
          </a:p>
        </p:txBody>
      </p:sp>
    </p:spTree>
    <p:extLst>
      <p:ext uri="{BB962C8B-B14F-4D97-AF65-F5344CB8AC3E}">
        <p14:creationId xmlns:p14="http://schemas.microsoft.com/office/powerpoint/2010/main" val="1634681982"/>
      </p:ext>
    </p:extLst>
  </p:cSld>
</p:sld>
</file>

<file path=ppt/slides/slide7.xml><?xml version="1.0" encoding="utf-8"?>
<p:sld xmlns:p="http://schemas.openxmlformats.org/presentationml/2006/main">
  <p:cSld>
    <p:bg>
      <p:bgPr>
        <a:solidFill xmlns:a="http://schemas.openxmlformats.org/drawingml/2006/main">
          <a:srgbClr val="4C2534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2" name="slot.walk.brand">
            <a:extLst xmlns:a="http://schemas.openxmlformats.org/drawingml/2006/main">
              <a:ext uri="{FF2B5EF4-FFF2-40B4-BE49-F238E27FC236}">
                <a16:creationId xmlns:a16="http://schemas.microsoft.com/office/drawing/2014/main" id="{1C342F52-87C3-44B6-867F-8650C7FB5D2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323850"/>
            <a:ext cx="619125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l">
              <a:defRPr sz="1350" b="0">
                <a:solidFill>
                  <a:srgbClr val="F3ECDD"/>
                </a:solidFill>
                <a:latin typeface="Inter"/>
                <a:ea typeface="Inter"/>
                <a:cs typeface="Inter"/>
              </a:defRPr>
            </a:defPPr>
            <a:lvl1pPr algn="l">
              <a:defRPr sz="1350" b="0">
                <a:solidFill>
                  <a:srgbClr val="F3ECDD"/>
                </a:solidFill>
                <a:latin typeface="Inter"/>
                <a:ea typeface="Inter"/>
                <a:cs typeface="Inter"/>
              </a:defRPr>
            </a:lvl1pPr>
            <a:lvl2pPr algn="l">
              <a:defRPr sz="1350" b="0">
                <a:solidFill>
                  <a:srgbClr val="F3ECDD"/>
                </a:solidFill>
                <a:latin typeface="Inter"/>
                <a:ea typeface="Inter"/>
                <a:cs typeface="Inter"/>
              </a:defRPr>
            </a:lvl2pPr>
            <a:lvl3pPr algn="l">
              <a:defRPr sz="1350" b="0">
                <a:solidFill>
                  <a:srgbClr val="F3ECDD"/>
                </a:solidFill>
                <a:latin typeface="Inter"/>
                <a:ea typeface="Inter"/>
                <a:cs typeface="Inter"/>
              </a:defRPr>
            </a:lvl3pPr>
            <a:lvl4pPr algn="l">
              <a:defRPr sz="1350" b="0">
                <a:solidFill>
                  <a:srgbClr val="F3ECDD"/>
                </a:solidFill>
                <a:latin typeface="Inter"/>
                <a:ea typeface="Inter"/>
                <a:cs typeface="Inter"/>
              </a:defRPr>
            </a:lvl4pPr>
            <a:lvl5pPr algn="l">
              <a:defRPr sz="1350" b="0">
                <a:solidFill>
                  <a:srgbClr val="F3ECDD"/>
                </a:solidFill>
                <a:latin typeface="Inter"/>
                <a:ea typeface="Inter"/>
                <a:cs typeface="Inter"/>
              </a:defRPr>
            </a:lvl5pPr>
            <a:lvl6pPr algn="l">
              <a:defRPr sz="1350" b="0">
                <a:solidFill>
                  <a:srgbClr val="F3ECDD"/>
                </a:solidFill>
                <a:latin typeface="Inter"/>
                <a:ea typeface="Inter"/>
                <a:cs typeface="Inter"/>
              </a:defRPr>
            </a:lvl6pPr>
            <a:lvl7pPr algn="l">
              <a:defRPr sz="1350" b="0">
                <a:solidFill>
                  <a:srgbClr val="F3ECDD"/>
                </a:solidFill>
                <a:latin typeface="Inter"/>
                <a:ea typeface="Inter"/>
                <a:cs typeface="Inter"/>
              </a:defRPr>
            </a:lvl7pPr>
            <a:lvl8pPr algn="l">
              <a:defRPr sz="1350" b="0">
                <a:solidFill>
                  <a:srgbClr val="F3ECDD"/>
                </a:solidFill>
                <a:latin typeface="Inter"/>
                <a:ea typeface="Inter"/>
                <a:cs typeface="Inter"/>
              </a:defRPr>
            </a:lvl8pPr>
            <a:lvl9pPr algn="l">
              <a:defRPr sz="1350" b="0">
                <a:solidFill>
                  <a:srgbClr val="F3ECDD"/>
                </a:solidFill>
                <a:latin typeface="Inter"/>
                <a:ea typeface="Inter"/>
                <a:cs typeface="Inter"/>
              </a:defRPr>
            </a:lvl9pPr>
          </a:lstStyle>
          <a:p xmlns:a="http://schemas.openxmlformats.org/drawingml/2006/main">
            <a:pPr algn="l">
              <a:lnSpc>
                <a:spcPct val="106000"/>
              </a:lnSpc>
              <a:buNone/>
              <a:defRPr sz="1350" b="0">
                <a:solidFill>
                  <a:srgbClr val="F3ECDD"/>
                </a:solidFill>
                <a:latin typeface="Inter"/>
                <a:ea typeface="Inter"/>
                <a:cs typeface="Inter"/>
              </a:defRPr>
            </a:pPr>
            <a:r>
              <a:rPr sz="1350" b="0">
                <a:solidFill>
                  <a:srgbClr val="F3ECDD"/>
                </a:solidFill>
                <a:latin typeface="Inter"/>
                <a:ea typeface="Inter"/>
                <a:cs typeface="Inter"/>
              </a:rPr>
              <a:t xml:space="preserve">Mira Lane</a:t>
            </a:r>
          </a:p>
        </p:txBody>
      </p:sp>
      <p:sp>
        <p:nvSpPr>
          <p:cNvPr id="2" name="slot.walk.edition">
            <a:extLst xmlns:a="http://schemas.openxmlformats.org/drawingml/2006/main">
              <a:ext uri="{FF2B5EF4-FFF2-40B4-BE49-F238E27FC236}">
                <a16:creationId xmlns:a16="http://schemas.microsoft.com/office/drawing/2014/main" id="{0E7BEB31-A149-4EA7-BBE5-98D5038437F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334250" y="352425"/>
            <a:ext cx="4333875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r">
              <a:defRPr sz="900" b="0">
                <a:solidFill>
                  <a:srgbClr val="F3ECDD"/>
                </a:solidFill>
                <a:latin typeface="Inter"/>
                <a:ea typeface="Inter"/>
                <a:cs typeface="Inter"/>
              </a:defRPr>
            </a:defPPr>
            <a:lvl1pPr algn="r">
              <a:defRPr sz="900" b="0">
                <a:solidFill>
                  <a:srgbClr val="F3ECDD"/>
                </a:solidFill>
                <a:latin typeface="Inter"/>
                <a:ea typeface="Inter"/>
                <a:cs typeface="Inter"/>
              </a:defRPr>
            </a:lvl1pPr>
            <a:lvl2pPr algn="r">
              <a:defRPr sz="900" b="0">
                <a:solidFill>
                  <a:srgbClr val="F3ECDD"/>
                </a:solidFill>
                <a:latin typeface="Inter"/>
                <a:ea typeface="Inter"/>
                <a:cs typeface="Inter"/>
              </a:defRPr>
            </a:lvl2pPr>
            <a:lvl3pPr algn="r">
              <a:defRPr sz="900" b="0">
                <a:solidFill>
                  <a:srgbClr val="F3ECDD"/>
                </a:solidFill>
                <a:latin typeface="Inter"/>
                <a:ea typeface="Inter"/>
                <a:cs typeface="Inter"/>
              </a:defRPr>
            </a:lvl3pPr>
            <a:lvl4pPr algn="r">
              <a:defRPr sz="900" b="0">
                <a:solidFill>
                  <a:srgbClr val="F3ECDD"/>
                </a:solidFill>
                <a:latin typeface="Inter"/>
                <a:ea typeface="Inter"/>
                <a:cs typeface="Inter"/>
              </a:defRPr>
            </a:lvl4pPr>
            <a:lvl5pPr algn="r">
              <a:defRPr sz="900" b="0">
                <a:solidFill>
                  <a:srgbClr val="F3ECDD"/>
                </a:solidFill>
                <a:latin typeface="Inter"/>
                <a:ea typeface="Inter"/>
                <a:cs typeface="Inter"/>
              </a:defRPr>
            </a:lvl5pPr>
            <a:lvl6pPr algn="r">
              <a:defRPr sz="900" b="0">
                <a:solidFill>
                  <a:srgbClr val="F3ECDD"/>
                </a:solidFill>
                <a:latin typeface="Inter"/>
                <a:ea typeface="Inter"/>
                <a:cs typeface="Inter"/>
              </a:defRPr>
            </a:lvl6pPr>
            <a:lvl7pPr algn="r">
              <a:defRPr sz="900" b="0">
                <a:solidFill>
                  <a:srgbClr val="F3ECDD"/>
                </a:solidFill>
                <a:latin typeface="Inter"/>
                <a:ea typeface="Inter"/>
                <a:cs typeface="Inter"/>
              </a:defRPr>
            </a:lvl7pPr>
            <a:lvl8pPr algn="r">
              <a:defRPr sz="900" b="0">
                <a:solidFill>
                  <a:srgbClr val="F3ECDD"/>
                </a:solidFill>
                <a:latin typeface="Inter"/>
                <a:ea typeface="Inter"/>
                <a:cs typeface="Inter"/>
              </a:defRPr>
            </a:lvl8pPr>
            <a:lvl9pPr algn="r">
              <a:defRPr sz="900" b="0">
                <a:solidFill>
                  <a:srgbClr val="F3ECDD"/>
                </a:solidFill>
                <a:latin typeface="Inter"/>
                <a:ea typeface="Inter"/>
                <a:cs typeface="Inter"/>
              </a:defRPr>
            </a:lvl9pPr>
          </a:lstStyle>
          <a:p xmlns:a="http://schemas.openxmlformats.org/drawingml/2006/main">
            <a:pPr algn="r">
              <a:lnSpc>
                <a:spcPct val="106000"/>
              </a:lnSpc>
              <a:buNone/>
              <a:defRPr sz="900" b="0">
                <a:solidFill>
                  <a:srgbClr val="F3ECDD"/>
                </a:solidFill>
                <a:latin typeface="Noto Sans SC"/>
                <a:ea typeface="Noto Sans SC"/>
                <a:cs typeface="Noto Sans SC"/>
              </a:defRPr>
            </a:pPr>
            <a:r>
              <a:rPr sz="900" b="0">
                <a:solidFill>
                  <a:srgbClr val="F3ECDD"/>
                </a:solidFill>
                <a:latin typeface="Noto Sans SC"/>
                <a:ea typeface="Noto Sans SC"/>
                <a:cs typeface="Noto Sans SC"/>
              </a:rPr>
              <a:t xml:space="preserve">创作选集 / 2026</a:t>
            </a:r>
          </a:p>
        </p:txBody>
      </p:sp>
      <p:pic>
        <p:nvPicPr>
          <p:cNvPr id="3" name="" descr="原创 AI 概念图：walk">
            <a:extLst xmlns:a="http://schemas.openxmlformats.org/drawingml/2006/main">
              <a:ext uri="{FF2B5EF4-FFF2-40B4-BE49-F238E27FC236}">
                <a16:creationId xmlns:a16="http://schemas.microsoft.com/office/drawing/2014/main" id="{D718691E-11E5-47D6-80DA-5DAFD8347E9B}"/>
              </a:ext>
            </a:extLst>
          </p:cNvPr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3df4442ac04d486f"/>
          <a:srcRect xmlns:a="http://schemas.openxmlformats.org/drawingml/2006/main" l="0" r="0" t="4861" b="4861"/>
          <a:stretch xmlns:a="http://schemas.openxmlformats.org/drawingml/2006/main">
            <a:fillRect l="0" t="0" r="0" b="0"/>
          </a:stretch>
        </p:blipFill>
        <p:spPr>
          <a:xfrm xmlns:a="http://schemas.openxmlformats.org/drawingml/2006/main" rot="-120000">
            <a:off x="838200" y="1133475"/>
            <a:ext cx="4114800" cy="4953000"/>
          </a:xfrm>
          <a:prstGeom xmlns:a="http://schemas.openxmlformats.org/drawingml/2006/main" prst="rect">
            <a:avLst/>
          </a:prstGeom>
        </p:spPr>
      </p:pic>
      <p:sp>
        <p:nvSpPr>
          <p:cNvPr id="4" name="slot.walk.label">
            <a:extLst xmlns:a="http://schemas.openxmlformats.org/drawingml/2006/main">
              <a:ext uri="{FF2B5EF4-FFF2-40B4-BE49-F238E27FC236}">
                <a16:creationId xmlns:a16="http://schemas.microsoft.com/office/drawing/2014/main" id="{1FCD7CBF-E5B2-4872-9C8B-0019980AB44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53125" y="1304925"/>
            <a:ext cx="5524500" cy="381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l">
              <a:defRPr sz="1200" b="0">
                <a:solidFill>
                  <a:srgbClr val="D9CCE4"/>
                </a:solidFill>
                <a:latin typeface="Inter"/>
                <a:ea typeface="Inter"/>
                <a:cs typeface="Inter"/>
              </a:defRPr>
            </a:defPPr>
            <a:lvl1pPr algn="l">
              <a:defRPr sz="1200" b="0">
                <a:solidFill>
                  <a:srgbClr val="D9CCE4"/>
                </a:solidFill>
                <a:latin typeface="Inter"/>
                <a:ea typeface="Inter"/>
                <a:cs typeface="Inter"/>
              </a:defRPr>
            </a:lvl1pPr>
            <a:lvl2pPr algn="l">
              <a:defRPr sz="1200" b="0">
                <a:solidFill>
                  <a:srgbClr val="D9CCE4"/>
                </a:solidFill>
                <a:latin typeface="Inter"/>
                <a:ea typeface="Inter"/>
                <a:cs typeface="Inter"/>
              </a:defRPr>
            </a:lvl2pPr>
            <a:lvl3pPr algn="l">
              <a:defRPr sz="1200" b="0">
                <a:solidFill>
                  <a:srgbClr val="D9CCE4"/>
                </a:solidFill>
                <a:latin typeface="Inter"/>
                <a:ea typeface="Inter"/>
                <a:cs typeface="Inter"/>
              </a:defRPr>
            </a:lvl3pPr>
            <a:lvl4pPr algn="l">
              <a:defRPr sz="1200" b="0">
                <a:solidFill>
                  <a:srgbClr val="D9CCE4"/>
                </a:solidFill>
                <a:latin typeface="Inter"/>
                <a:ea typeface="Inter"/>
                <a:cs typeface="Inter"/>
              </a:defRPr>
            </a:lvl4pPr>
            <a:lvl5pPr algn="l">
              <a:defRPr sz="1200" b="0">
                <a:solidFill>
                  <a:srgbClr val="D9CCE4"/>
                </a:solidFill>
                <a:latin typeface="Inter"/>
                <a:ea typeface="Inter"/>
                <a:cs typeface="Inter"/>
              </a:defRPr>
            </a:lvl5pPr>
            <a:lvl6pPr algn="l">
              <a:defRPr sz="1200" b="0">
                <a:solidFill>
                  <a:srgbClr val="D9CCE4"/>
                </a:solidFill>
                <a:latin typeface="Inter"/>
                <a:ea typeface="Inter"/>
                <a:cs typeface="Inter"/>
              </a:defRPr>
            </a:lvl6pPr>
            <a:lvl7pPr algn="l">
              <a:defRPr sz="1200" b="0">
                <a:solidFill>
                  <a:srgbClr val="D9CCE4"/>
                </a:solidFill>
                <a:latin typeface="Inter"/>
                <a:ea typeface="Inter"/>
                <a:cs typeface="Inter"/>
              </a:defRPr>
            </a:lvl7pPr>
            <a:lvl8pPr algn="l">
              <a:defRPr sz="1200" b="0">
                <a:solidFill>
                  <a:srgbClr val="D9CCE4"/>
                </a:solidFill>
                <a:latin typeface="Inter"/>
                <a:ea typeface="Inter"/>
                <a:cs typeface="Inter"/>
              </a:defRPr>
            </a:lvl8pPr>
            <a:lvl9pPr algn="l">
              <a:defRPr sz="1200" b="0">
                <a:solidFill>
                  <a:srgbClr val="D9CCE4"/>
                </a:solidFill>
                <a:latin typeface="Inter"/>
                <a:ea typeface="Inter"/>
                <a:cs typeface="Inter"/>
              </a:defRPr>
            </a:lvl9pPr>
          </a:lstStyle>
          <a:p xmlns:a="http://schemas.openxmlformats.org/drawingml/2006/main">
            <a:pPr algn="l">
              <a:lnSpc>
                <a:spcPct val="106000"/>
              </a:lnSpc>
              <a:buNone/>
              <a:defRPr sz="1200" b="0">
                <a:solidFill>
                  <a:srgbClr val="D9CCE4"/>
                </a:solidFill>
                <a:latin typeface="Noto Sans SC"/>
                <a:ea typeface="Noto Sans SC"/>
                <a:cs typeface="Noto Sans SC"/>
              </a:defRPr>
            </a:pPr>
            <a:r>
              <a:rPr sz="1200" b="0">
                <a:solidFill>
                  <a:srgbClr val="D9CCE4"/>
                </a:solidFill>
                <a:latin typeface="Noto Sans SC"/>
                <a:ea typeface="Noto Sans SC"/>
                <a:cs typeface="Noto Sans SC"/>
              </a:rPr>
              <a:t xml:space="preserve">视觉叙事</a:t>
            </a:r>
          </a:p>
        </p:txBody>
      </p:sp>
      <p:sp>
        <p:nvSpPr>
          <p:cNvPr id="5" name="slot.walk.title">
            <a:extLst xmlns:a="http://schemas.openxmlformats.org/drawingml/2006/main">
              <a:ext uri="{FF2B5EF4-FFF2-40B4-BE49-F238E27FC236}">
                <a16:creationId xmlns:a16="http://schemas.microsoft.com/office/drawing/2014/main" id="{5057A2DF-6BF9-4DED-9E53-02E4554FD38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15025" y="1981200"/>
            <a:ext cx="5572125" cy="14954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l">
              <a:defRPr sz="6300" b="0">
                <a:solidFill>
                  <a:srgbClr val="F3ECDD"/>
                </a:solidFill>
                <a:latin typeface="Instrument Serif"/>
                <a:ea typeface="Instrument Serif"/>
                <a:cs typeface="Instrument Serif"/>
              </a:defRPr>
            </a:defPPr>
            <a:lvl1pPr algn="l">
              <a:defRPr sz="6300" b="0">
                <a:solidFill>
                  <a:srgbClr val="F3ECDD"/>
                </a:solidFill>
                <a:latin typeface="Instrument Serif"/>
                <a:ea typeface="Instrument Serif"/>
                <a:cs typeface="Instrument Serif"/>
              </a:defRPr>
            </a:lvl1pPr>
            <a:lvl2pPr algn="l">
              <a:defRPr sz="6300" b="0">
                <a:solidFill>
                  <a:srgbClr val="F3ECDD"/>
                </a:solidFill>
                <a:latin typeface="Instrument Serif"/>
                <a:ea typeface="Instrument Serif"/>
                <a:cs typeface="Instrument Serif"/>
              </a:defRPr>
            </a:lvl2pPr>
            <a:lvl3pPr algn="l">
              <a:defRPr sz="6300" b="0">
                <a:solidFill>
                  <a:srgbClr val="F3ECDD"/>
                </a:solidFill>
                <a:latin typeface="Instrument Serif"/>
                <a:ea typeface="Instrument Serif"/>
                <a:cs typeface="Instrument Serif"/>
              </a:defRPr>
            </a:lvl3pPr>
            <a:lvl4pPr algn="l">
              <a:defRPr sz="6300" b="0">
                <a:solidFill>
                  <a:srgbClr val="F3ECDD"/>
                </a:solidFill>
                <a:latin typeface="Instrument Serif"/>
                <a:ea typeface="Instrument Serif"/>
                <a:cs typeface="Instrument Serif"/>
              </a:defRPr>
            </a:lvl4pPr>
            <a:lvl5pPr algn="l">
              <a:defRPr sz="6300" b="0">
                <a:solidFill>
                  <a:srgbClr val="F3ECDD"/>
                </a:solidFill>
                <a:latin typeface="Instrument Serif"/>
                <a:ea typeface="Instrument Serif"/>
                <a:cs typeface="Instrument Serif"/>
              </a:defRPr>
            </a:lvl5pPr>
            <a:lvl6pPr algn="l">
              <a:defRPr sz="6300" b="0">
                <a:solidFill>
                  <a:srgbClr val="F3ECDD"/>
                </a:solidFill>
                <a:latin typeface="Instrument Serif"/>
                <a:ea typeface="Instrument Serif"/>
                <a:cs typeface="Instrument Serif"/>
              </a:defRPr>
            </a:lvl6pPr>
            <a:lvl7pPr algn="l">
              <a:defRPr sz="6300" b="0">
                <a:solidFill>
                  <a:srgbClr val="F3ECDD"/>
                </a:solidFill>
                <a:latin typeface="Instrument Serif"/>
                <a:ea typeface="Instrument Serif"/>
                <a:cs typeface="Instrument Serif"/>
              </a:defRPr>
            </a:lvl7pPr>
            <a:lvl8pPr algn="l">
              <a:defRPr sz="6300" b="0">
                <a:solidFill>
                  <a:srgbClr val="F3ECDD"/>
                </a:solidFill>
                <a:latin typeface="Instrument Serif"/>
                <a:ea typeface="Instrument Serif"/>
                <a:cs typeface="Instrument Serif"/>
              </a:defRPr>
            </a:lvl8pPr>
            <a:lvl9pPr algn="l">
              <a:defRPr sz="6300" b="0">
                <a:solidFill>
                  <a:srgbClr val="F3ECDD"/>
                </a:solidFill>
                <a:latin typeface="Instrument Serif"/>
                <a:ea typeface="Instrument Serif"/>
                <a:cs typeface="Instrument Serif"/>
              </a:defRPr>
            </a:lvl9pPr>
          </a:lstStyle>
          <a:p xmlns:a="http://schemas.openxmlformats.org/drawingml/2006/main">
            <a:pPr algn="l">
              <a:lnSpc>
                <a:spcPct val="106000"/>
              </a:lnSpc>
              <a:buNone/>
              <a:defRPr sz="6300" b="0">
                <a:solidFill>
                  <a:srgbClr val="F3ECDD"/>
                </a:solidFill>
                <a:latin typeface="Noto Serif SC"/>
                <a:ea typeface="Noto Serif SC"/>
                <a:cs typeface="Noto Serif SC"/>
              </a:defRPr>
            </a:pPr>
            <a:r>
              <a:rPr sz="5175" b="0">
                <a:solidFill>
                  <a:srgbClr val="F3ECDD"/>
                </a:solidFill>
                <a:latin typeface="Noto Serif SC"/>
                <a:ea typeface="Noto Serif SC"/>
                <a:cs typeface="Noto Serif SC"/>
              </a:rPr>
              <a:t xml:space="preserve">雨后片刻</a:t>
            </a:r>
          </a:p>
        </p:txBody>
      </p:sp>
      <p:sp>
        <p:nvSpPr>
          <p:cNvPr id="6" name="slot.walk.body">
            <a:extLst xmlns:a="http://schemas.openxmlformats.org/drawingml/2006/main">
              <a:ext uri="{FF2B5EF4-FFF2-40B4-BE49-F238E27FC236}">
                <a16:creationId xmlns:a16="http://schemas.microsoft.com/office/drawing/2014/main" id="{77C51DD4-AF65-456F-A35A-87F03CCF292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53125" y="3943350"/>
            <a:ext cx="5429250" cy="9810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l">
              <a:defRPr sz="1950" b="0">
                <a:solidFill>
                  <a:srgbClr val="F3ECDD"/>
                </a:solidFill>
                <a:latin typeface="Inter"/>
                <a:ea typeface="Inter"/>
                <a:cs typeface="Inter"/>
              </a:defRPr>
            </a:defPPr>
            <a:lvl1pPr algn="l">
              <a:defRPr sz="1950" b="0">
                <a:solidFill>
                  <a:srgbClr val="F3ECDD"/>
                </a:solidFill>
                <a:latin typeface="Inter"/>
                <a:ea typeface="Inter"/>
                <a:cs typeface="Inter"/>
              </a:defRPr>
            </a:lvl1pPr>
            <a:lvl2pPr algn="l">
              <a:defRPr sz="1950" b="0">
                <a:solidFill>
                  <a:srgbClr val="F3ECDD"/>
                </a:solidFill>
                <a:latin typeface="Inter"/>
                <a:ea typeface="Inter"/>
                <a:cs typeface="Inter"/>
              </a:defRPr>
            </a:lvl2pPr>
            <a:lvl3pPr algn="l">
              <a:defRPr sz="1950" b="0">
                <a:solidFill>
                  <a:srgbClr val="F3ECDD"/>
                </a:solidFill>
                <a:latin typeface="Inter"/>
                <a:ea typeface="Inter"/>
                <a:cs typeface="Inter"/>
              </a:defRPr>
            </a:lvl3pPr>
            <a:lvl4pPr algn="l">
              <a:defRPr sz="1950" b="0">
                <a:solidFill>
                  <a:srgbClr val="F3ECDD"/>
                </a:solidFill>
                <a:latin typeface="Inter"/>
                <a:ea typeface="Inter"/>
                <a:cs typeface="Inter"/>
              </a:defRPr>
            </a:lvl4pPr>
            <a:lvl5pPr algn="l">
              <a:defRPr sz="1950" b="0">
                <a:solidFill>
                  <a:srgbClr val="F3ECDD"/>
                </a:solidFill>
                <a:latin typeface="Inter"/>
                <a:ea typeface="Inter"/>
                <a:cs typeface="Inter"/>
              </a:defRPr>
            </a:lvl5pPr>
            <a:lvl6pPr algn="l">
              <a:defRPr sz="1950" b="0">
                <a:solidFill>
                  <a:srgbClr val="F3ECDD"/>
                </a:solidFill>
                <a:latin typeface="Inter"/>
                <a:ea typeface="Inter"/>
                <a:cs typeface="Inter"/>
              </a:defRPr>
            </a:lvl6pPr>
            <a:lvl7pPr algn="l">
              <a:defRPr sz="1950" b="0">
                <a:solidFill>
                  <a:srgbClr val="F3ECDD"/>
                </a:solidFill>
                <a:latin typeface="Inter"/>
                <a:ea typeface="Inter"/>
                <a:cs typeface="Inter"/>
              </a:defRPr>
            </a:lvl7pPr>
            <a:lvl8pPr algn="l">
              <a:defRPr sz="1950" b="0">
                <a:solidFill>
                  <a:srgbClr val="F3ECDD"/>
                </a:solidFill>
                <a:latin typeface="Inter"/>
                <a:ea typeface="Inter"/>
                <a:cs typeface="Inter"/>
              </a:defRPr>
            </a:lvl8pPr>
            <a:lvl9pPr algn="l">
              <a:defRPr sz="1950" b="0">
                <a:solidFill>
                  <a:srgbClr val="F3ECDD"/>
                </a:solidFill>
                <a:latin typeface="Inter"/>
                <a:ea typeface="Inter"/>
                <a:cs typeface="Inter"/>
              </a:defRPr>
            </a:lvl9pPr>
          </a:lstStyle>
          <a:p xmlns:a="http://schemas.openxmlformats.org/drawingml/2006/main">
            <a:pPr algn="l">
              <a:lnSpc>
                <a:spcPct val="106000"/>
              </a:lnSpc>
              <a:buNone/>
              <a:defRPr sz="1950" b="0">
                <a:solidFill>
                  <a:srgbClr val="F3ECDD"/>
                </a:solidFill>
                <a:latin typeface="Noto Sans SC"/>
                <a:ea typeface="Noto Sans SC"/>
                <a:cs typeface="Noto Sans SC"/>
              </a:defRPr>
            </a:pPr>
            <a:r>
              <a:rPr sz="1950" b="0">
                <a:solidFill>
                  <a:srgbClr val="F3ECDD"/>
                </a:solidFill>
                <a:latin typeface="Noto Sans SC"/>
                <a:ea typeface="Noto Sans SC"/>
                <a:cs typeface="Noto Sans SC"/>
              </a:rPr>
              <a:t xml:space="preserve">想象一次雨后走过安静小巷的散步。</a:t>
            </a:r>
          </a:p>
        </p:txBody>
      </p:sp>
      <p:sp>
        <p:nvSpPr>
          <p:cNvPr id="7" name="slot.walk.decision">
            <a:extLst xmlns:a="http://schemas.openxmlformats.org/drawingml/2006/main">
              <a:ext uri="{FF2B5EF4-FFF2-40B4-BE49-F238E27FC236}">
                <a16:creationId xmlns:a16="http://schemas.microsoft.com/office/drawing/2014/main" id="{71DFD517-5122-43DD-B91D-8B9B5578035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53125" y="5153025"/>
            <a:ext cx="5381625" cy="8858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l">
              <a:defRPr sz="1650" b="0">
                <a:solidFill>
                  <a:srgbClr val="D9CCE4"/>
                </a:solidFill>
                <a:latin typeface="Inter"/>
                <a:ea typeface="Inter"/>
                <a:cs typeface="Inter"/>
              </a:defRPr>
            </a:defPPr>
            <a:lvl1pPr algn="l">
              <a:defRPr sz="1650" b="0">
                <a:solidFill>
                  <a:srgbClr val="D9CCE4"/>
                </a:solidFill>
                <a:latin typeface="Inter"/>
                <a:ea typeface="Inter"/>
                <a:cs typeface="Inter"/>
              </a:defRPr>
            </a:lvl1pPr>
            <a:lvl2pPr algn="l">
              <a:defRPr sz="1650" b="0">
                <a:solidFill>
                  <a:srgbClr val="D9CCE4"/>
                </a:solidFill>
                <a:latin typeface="Inter"/>
                <a:ea typeface="Inter"/>
                <a:cs typeface="Inter"/>
              </a:defRPr>
            </a:lvl2pPr>
            <a:lvl3pPr algn="l">
              <a:defRPr sz="1650" b="0">
                <a:solidFill>
                  <a:srgbClr val="D9CCE4"/>
                </a:solidFill>
                <a:latin typeface="Inter"/>
                <a:ea typeface="Inter"/>
                <a:cs typeface="Inter"/>
              </a:defRPr>
            </a:lvl3pPr>
            <a:lvl4pPr algn="l">
              <a:defRPr sz="1650" b="0">
                <a:solidFill>
                  <a:srgbClr val="D9CCE4"/>
                </a:solidFill>
                <a:latin typeface="Inter"/>
                <a:ea typeface="Inter"/>
                <a:cs typeface="Inter"/>
              </a:defRPr>
            </a:lvl4pPr>
            <a:lvl5pPr algn="l">
              <a:defRPr sz="1650" b="0">
                <a:solidFill>
                  <a:srgbClr val="D9CCE4"/>
                </a:solidFill>
                <a:latin typeface="Inter"/>
                <a:ea typeface="Inter"/>
                <a:cs typeface="Inter"/>
              </a:defRPr>
            </a:lvl5pPr>
            <a:lvl6pPr algn="l">
              <a:defRPr sz="1650" b="0">
                <a:solidFill>
                  <a:srgbClr val="D9CCE4"/>
                </a:solidFill>
                <a:latin typeface="Inter"/>
                <a:ea typeface="Inter"/>
                <a:cs typeface="Inter"/>
              </a:defRPr>
            </a:lvl6pPr>
            <a:lvl7pPr algn="l">
              <a:defRPr sz="1650" b="0">
                <a:solidFill>
                  <a:srgbClr val="D9CCE4"/>
                </a:solidFill>
                <a:latin typeface="Inter"/>
                <a:ea typeface="Inter"/>
                <a:cs typeface="Inter"/>
              </a:defRPr>
            </a:lvl7pPr>
            <a:lvl8pPr algn="l">
              <a:defRPr sz="1650" b="0">
                <a:solidFill>
                  <a:srgbClr val="D9CCE4"/>
                </a:solidFill>
                <a:latin typeface="Inter"/>
                <a:ea typeface="Inter"/>
                <a:cs typeface="Inter"/>
              </a:defRPr>
            </a:lvl8pPr>
            <a:lvl9pPr algn="l">
              <a:defRPr sz="1650" b="0">
                <a:solidFill>
                  <a:srgbClr val="D9CCE4"/>
                </a:solidFill>
                <a:latin typeface="Inter"/>
                <a:ea typeface="Inter"/>
                <a:cs typeface="Inter"/>
              </a:defRPr>
            </a:lvl9pPr>
          </a:lstStyle>
          <a:p xmlns:a="http://schemas.openxmlformats.org/drawingml/2006/main">
            <a:pPr algn="l">
              <a:lnSpc>
                <a:spcPct val="106000"/>
              </a:lnSpc>
              <a:buNone/>
              <a:defRPr sz="1650" b="0">
                <a:solidFill>
                  <a:srgbClr val="D9CCE4"/>
                </a:solidFill>
                <a:latin typeface="Noto Sans SC"/>
                <a:ea typeface="Noto Sans SC"/>
                <a:cs typeface="Noto Sans SC"/>
              </a:defRPr>
            </a:pPr>
            <a:r>
              <a:rPr sz="1650" b="0">
                <a:solidFill>
                  <a:srgbClr val="D9CCE4"/>
                </a:solidFill>
                <a:latin typeface="Noto Sans SC"/>
                <a:ea typeface="Noto Sans SC"/>
                <a:cs typeface="Noto Sans SC"/>
              </a:rPr>
              <a:t xml:space="preserve">留意反光、磨损的表面，以及日常细节之间的停顿。</a:t>
            </a:r>
          </a:p>
        </p:txBody>
      </p:sp>
      <p:sp>
        <p:nvSpPr>
          <p:cNvPr id="8" name="slot.walk.reflection">
            <a:extLst xmlns:a="http://schemas.openxmlformats.org/drawingml/2006/main">
              <a:ext uri="{FF2B5EF4-FFF2-40B4-BE49-F238E27FC236}">
                <a16:creationId xmlns:a16="http://schemas.microsoft.com/office/drawing/2014/main" id="{CC87A326-1AF6-4DC9-ACEE-3257B435C70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53125" y="6057900"/>
            <a:ext cx="5381625" cy="342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l">
              <a:defRPr sz="1275" b="0">
                <a:solidFill>
                  <a:srgbClr val="D9CCE4"/>
                </a:solidFill>
                <a:latin typeface="Inter"/>
                <a:ea typeface="Inter"/>
                <a:cs typeface="Inter"/>
              </a:defRPr>
            </a:defPPr>
            <a:lvl1pPr algn="l">
              <a:defRPr sz="1275" b="0">
                <a:solidFill>
                  <a:srgbClr val="D9CCE4"/>
                </a:solidFill>
                <a:latin typeface="Inter"/>
                <a:ea typeface="Inter"/>
                <a:cs typeface="Inter"/>
              </a:defRPr>
            </a:lvl1pPr>
            <a:lvl2pPr algn="l">
              <a:defRPr sz="1275" b="0">
                <a:solidFill>
                  <a:srgbClr val="D9CCE4"/>
                </a:solidFill>
                <a:latin typeface="Inter"/>
                <a:ea typeface="Inter"/>
                <a:cs typeface="Inter"/>
              </a:defRPr>
            </a:lvl2pPr>
            <a:lvl3pPr algn="l">
              <a:defRPr sz="1275" b="0">
                <a:solidFill>
                  <a:srgbClr val="D9CCE4"/>
                </a:solidFill>
                <a:latin typeface="Inter"/>
                <a:ea typeface="Inter"/>
                <a:cs typeface="Inter"/>
              </a:defRPr>
            </a:lvl3pPr>
            <a:lvl4pPr algn="l">
              <a:defRPr sz="1275" b="0">
                <a:solidFill>
                  <a:srgbClr val="D9CCE4"/>
                </a:solidFill>
                <a:latin typeface="Inter"/>
                <a:ea typeface="Inter"/>
                <a:cs typeface="Inter"/>
              </a:defRPr>
            </a:lvl4pPr>
            <a:lvl5pPr algn="l">
              <a:defRPr sz="1275" b="0">
                <a:solidFill>
                  <a:srgbClr val="D9CCE4"/>
                </a:solidFill>
                <a:latin typeface="Inter"/>
                <a:ea typeface="Inter"/>
                <a:cs typeface="Inter"/>
              </a:defRPr>
            </a:lvl5pPr>
            <a:lvl6pPr algn="l">
              <a:defRPr sz="1275" b="0">
                <a:solidFill>
                  <a:srgbClr val="D9CCE4"/>
                </a:solidFill>
                <a:latin typeface="Inter"/>
                <a:ea typeface="Inter"/>
                <a:cs typeface="Inter"/>
              </a:defRPr>
            </a:lvl6pPr>
            <a:lvl7pPr algn="l">
              <a:defRPr sz="1275" b="0">
                <a:solidFill>
                  <a:srgbClr val="D9CCE4"/>
                </a:solidFill>
                <a:latin typeface="Inter"/>
                <a:ea typeface="Inter"/>
                <a:cs typeface="Inter"/>
              </a:defRPr>
            </a:lvl7pPr>
            <a:lvl8pPr algn="l">
              <a:defRPr sz="1275" b="0">
                <a:solidFill>
                  <a:srgbClr val="D9CCE4"/>
                </a:solidFill>
                <a:latin typeface="Inter"/>
                <a:ea typeface="Inter"/>
                <a:cs typeface="Inter"/>
              </a:defRPr>
            </a:lvl8pPr>
            <a:lvl9pPr algn="l">
              <a:defRPr sz="1275" b="0">
                <a:solidFill>
                  <a:srgbClr val="D9CCE4"/>
                </a:solidFill>
                <a:latin typeface="Inter"/>
                <a:ea typeface="Inter"/>
                <a:cs typeface="Inter"/>
              </a:defRPr>
            </a:lvl9pPr>
          </a:lstStyle>
          <a:p xmlns:a="http://schemas.openxmlformats.org/drawingml/2006/main">
            <a:pPr algn="l">
              <a:lnSpc>
                <a:spcPct val="106000"/>
              </a:lnSpc>
              <a:buNone/>
              <a:defRPr sz="1275" b="0">
                <a:solidFill>
                  <a:srgbClr val="D9CCE4"/>
                </a:solidFill>
                <a:latin typeface="Noto Sans SC"/>
                <a:ea typeface="Noto Sans SC"/>
                <a:cs typeface="Noto Sans SC"/>
              </a:defRPr>
            </a:pPr>
            <a:r>
              <a:rPr sz="1275" b="0">
                <a:solidFill>
                  <a:srgbClr val="D9CCE4"/>
                </a:solidFill>
                <a:latin typeface="Noto Sans SC"/>
                <a:ea typeface="Noto Sans SC"/>
                <a:cs typeface="Noto Sans SC"/>
              </a:rPr>
              <a:t xml:space="preserve">一个关于重新注意眼前事物的小故事。</a:t>
            </a:r>
          </a:p>
        </p:txBody>
      </p:sp>
      <p:sp>
        <p:nvSpPr>
          <p:cNvPr id="9" name="slot.walk.caption">
            <a:extLst xmlns:a="http://schemas.openxmlformats.org/drawingml/2006/main">
              <a:ext uri="{FF2B5EF4-FFF2-40B4-BE49-F238E27FC236}">
                <a16:creationId xmlns:a16="http://schemas.microsoft.com/office/drawing/2014/main" id="{25CAA3A0-C20C-45F6-A274-F9443073415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7250" y="6200775"/>
            <a:ext cx="4191000" cy="2381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l">
              <a:defRPr sz="825" b="0">
                <a:solidFill>
                  <a:srgbClr val="F3ECDD"/>
                </a:solidFill>
                <a:latin typeface="Inter"/>
                <a:ea typeface="Inter"/>
                <a:cs typeface="Inter"/>
              </a:defRPr>
            </a:defPPr>
            <a:lvl1pPr algn="l">
              <a:defRPr sz="825" b="0">
                <a:solidFill>
                  <a:srgbClr val="F3ECDD"/>
                </a:solidFill>
                <a:latin typeface="Inter"/>
                <a:ea typeface="Inter"/>
                <a:cs typeface="Inter"/>
              </a:defRPr>
            </a:lvl1pPr>
            <a:lvl2pPr algn="l">
              <a:defRPr sz="825" b="0">
                <a:solidFill>
                  <a:srgbClr val="F3ECDD"/>
                </a:solidFill>
                <a:latin typeface="Inter"/>
                <a:ea typeface="Inter"/>
                <a:cs typeface="Inter"/>
              </a:defRPr>
            </a:lvl2pPr>
            <a:lvl3pPr algn="l">
              <a:defRPr sz="825" b="0">
                <a:solidFill>
                  <a:srgbClr val="F3ECDD"/>
                </a:solidFill>
                <a:latin typeface="Inter"/>
                <a:ea typeface="Inter"/>
                <a:cs typeface="Inter"/>
              </a:defRPr>
            </a:lvl3pPr>
            <a:lvl4pPr algn="l">
              <a:defRPr sz="825" b="0">
                <a:solidFill>
                  <a:srgbClr val="F3ECDD"/>
                </a:solidFill>
                <a:latin typeface="Inter"/>
                <a:ea typeface="Inter"/>
                <a:cs typeface="Inter"/>
              </a:defRPr>
            </a:lvl4pPr>
            <a:lvl5pPr algn="l">
              <a:defRPr sz="825" b="0">
                <a:solidFill>
                  <a:srgbClr val="F3ECDD"/>
                </a:solidFill>
                <a:latin typeface="Inter"/>
                <a:ea typeface="Inter"/>
                <a:cs typeface="Inter"/>
              </a:defRPr>
            </a:lvl5pPr>
            <a:lvl6pPr algn="l">
              <a:defRPr sz="825" b="0">
                <a:solidFill>
                  <a:srgbClr val="F3ECDD"/>
                </a:solidFill>
                <a:latin typeface="Inter"/>
                <a:ea typeface="Inter"/>
                <a:cs typeface="Inter"/>
              </a:defRPr>
            </a:lvl6pPr>
            <a:lvl7pPr algn="l">
              <a:defRPr sz="825" b="0">
                <a:solidFill>
                  <a:srgbClr val="F3ECDD"/>
                </a:solidFill>
                <a:latin typeface="Inter"/>
                <a:ea typeface="Inter"/>
                <a:cs typeface="Inter"/>
              </a:defRPr>
            </a:lvl7pPr>
            <a:lvl8pPr algn="l">
              <a:defRPr sz="825" b="0">
                <a:solidFill>
                  <a:srgbClr val="F3ECDD"/>
                </a:solidFill>
                <a:latin typeface="Inter"/>
                <a:ea typeface="Inter"/>
                <a:cs typeface="Inter"/>
              </a:defRPr>
            </a:lvl8pPr>
            <a:lvl9pPr algn="l">
              <a:defRPr sz="825" b="0">
                <a:solidFill>
                  <a:srgbClr val="F3ECDD"/>
                </a:solidFill>
                <a:latin typeface="Inter"/>
                <a:ea typeface="Inter"/>
                <a:cs typeface="Inter"/>
              </a:defRPr>
            </a:lvl9pPr>
          </a:lstStyle>
          <a:p xmlns:a="http://schemas.openxmlformats.org/drawingml/2006/main">
            <a:pPr algn="l">
              <a:lnSpc>
                <a:spcPct val="106000"/>
              </a:lnSpc>
              <a:buNone/>
              <a:defRPr sz="825" b="0">
                <a:solidFill>
                  <a:srgbClr val="F3ECDD"/>
                </a:solidFill>
                <a:latin typeface="Noto Sans SC"/>
                <a:ea typeface="Noto Sans SC"/>
                <a:cs typeface="Noto Sans SC"/>
              </a:defRPr>
            </a:pPr>
            <a:r>
              <a:rPr sz="825" b="0">
                <a:solidFill>
                  <a:srgbClr val="F3ECDD"/>
                </a:solidFill>
                <a:latin typeface="Noto Sans SC"/>
                <a:ea typeface="Noto Sans SC"/>
                <a:cs typeface="Noto Sans SC"/>
              </a:rPr>
              <a:t xml:space="preserve">场景由 AI 生成，并非对某个真实地点的纪实摄影。</a:t>
            </a:r>
          </a:p>
        </p:txBody>
      </p:sp>
      <p:sp>
        <p:nvSpPr>
          <p:cNvPr id="10" name="slot.walk.note">
            <a:extLst xmlns:a="http://schemas.openxmlformats.org/drawingml/2006/main">
              <a:ext uri="{FF2B5EF4-FFF2-40B4-BE49-F238E27FC236}">
                <a16:creationId xmlns:a16="http://schemas.microsoft.com/office/drawing/2014/main" id="{53525275-D614-4F77-999F-05564CEE400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6477000"/>
            <a:ext cx="102870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l">
              <a:defRPr sz="825" b="0">
                <a:solidFill>
                  <a:srgbClr val="F3ECDD"/>
                </a:solidFill>
                <a:latin typeface="Inter"/>
                <a:ea typeface="Inter"/>
                <a:cs typeface="Inter"/>
              </a:defRPr>
            </a:defPPr>
            <a:lvl1pPr algn="l">
              <a:defRPr sz="825" b="0">
                <a:solidFill>
                  <a:srgbClr val="F3ECDD"/>
                </a:solidFill>
                <a:latin typeface="Inter"/>
                <a:ea typeface="Inter"/>
                <a:cs typeface="Inter"/>
              </a:defRPr>
            </a:lvl1pPr>
            <a:lvl2pPr algn="l">
              <a:defRPr sz="825" b="0">
                <a:solidFill>
                  <a:srgbClr val="F3ECDD"/>
                </a:solidFill>
                <a:latin typeface="Inter"/>
                <a:ea typeface="Inter"/>
                <a:cs typeface="Inter"/>
              </a:defRPr>
            </a:lvl2pPr>
            <a:lvl3pPr algn="l">
              <a:defRPr sz="825" b="0">
                <a:solidFill>
                  <a:srgbClr val="F3ECDD"/>
                </a:solidFill>
                <a:latin typeface="Inter"/>
                <a:ea typeface="Inter"/>
                <a:cs typeface="Inter"/>
              </a:defRPr>
            </a:lvl3pPr>
            <a:lvl4pPr algn="l">
              <a:defRPr sz="825" b="0">
                <a:solidFill>
                  <a:srgbClr val="F3ECDD"/>
                </a:solidFill>
                <a:latin typeface="Inter"/>
                <a:ea typeface="Inter"/>
                <a:cs typeface="Inter"/>
              </a:defRPr>
            </a:lvl4pPr>
            <a:lvl5pPr algn="l">
              <a:defRPr sz="825" b="0">
                <a:solidFill>
                  <a:srgbClr val="F3ECDD"/>
                </a:solidFill>
                <a:latin typeface="Inter"/>
                <a:ea typeface="Inter"/>
                <a:cs typeface="Inter"/>
              </a:defRPr>
            </a:lvl5pPr>
            <a:lvl6pPr algn="l">
              <a:defRPr sz="825" b="0">
                <a:solidFill>
                  <a:srgbClr val="F3ECDD"/>
                </a:solidFill>
                <a:latin typeface="Inter"/>
                <a:ea typeface="Inter"/>
                <a:cs typeface="Inter"/>
              </a:defRPr>
            </a:lvl6pPr>
            <a:lvl7pPr algn="l">
              <a:defRPr sz="825" b="0">
                <a:solidFill>
                  <a:srgbClr val="F3ECDD"/>
                </a:solidFill>
                <a:latin typeface="Inter"/>
                <a:ea typeface="Inter"/>
                <a:cs typeface="Inter"/>
              </a:defRPr>
            </a:lvl7pPr>
            <a:lvl8pPr algn="l">
              <a:defRPr sz="825" b="0">
                <a:solidFill>
                  <a:srgbClr val="F3ECDD"/>
                </a:solidFill>
                <a:latin typeface="Inter"/>
                <a:ea typeface="Inter"/>
                <a:cs typeface="Inter"/>
              </a:defRPr>
            </a:lvl8pPr>
            <a:lvl9pPr algn="l">
              <a:defRPr sz="825" b="0">
                <a:solidFill>
                  <a:srgbClr val="F3ECDD"/>
                </a:solidFill>
                <a:latin typeface="Inter"/>
                <a:ea typeface="Inter"/>
                <a:cs typeface="Inter"/>
              </a:defRPr>
            </a:lvl9pPr>
          </a:lstStyle>
          <a:p xmlns:a="http://schemas.openxmlformats.org/drawingml/2006/main">
            <a:pPr algn="l">
              <a:lnSpc>
                <a:spcPct val="106000"/>
              </a:lnSpc>
              <a:buNone/>
              <a:defRPr sz="825" b="0">
                <a:solidFill>
                  <a:srgbClr val="F3ECDD"/>
                </a:solidFill>
                <a:latin typeface="Noto Sans SC"/>
                <a:ea typeface="Noto Sans SC"/>
                <a:cs typeface="Noto Sans SC"/>
              </a:defRPr>
            </a:pPr>
            <a:r>
              <a:rPr sz="825" b="0">
                <a:solidFill>
                  <a:srgbClr val="F3ECDD"/>
                </a:solidFill>
                <a:latin typeface="Noto Sans SC"/>
                <a:ea typeface="Noto Sans SC"/>
                <a:cs typeface="Noto Sans SC"/>
              </a:rPr>
              <a:t xml:space="preserve">虚构创作者；原创概念练习，并非客户委托作品。</a:t>
            </a:r>
          </a:p>
        </p:txBody>
      </p:sp>
      <p:sp>
        <p:nvSpPr>
          <p:cNvPr id="11" name="slot.walk.number">
            <a:extLst xmlns:a="http://schemas.openxmlformats.org/drawingml/2006/main">
              <a:ext uri="{FF2B5EF4-FFF2-40B4-BE49-F238E27FC236}">
                <a16:creationId xmlns:a16="http://schemas.microsoft.com/office/drawing/2014/main" id="{B5028301-7288-4136-AF7E-D4497DF0E6E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953750" y="6477000"/>
            <a:ext cx="714375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r">
              <a:defRPr sz="900" b="0">
                <a:solidFill>
                  <a:srgbClr val="F3ECDD"/>
                </a:solidFill>
                <a:latin typeface="Inter"/>
                <a:ea typeface="Inter"/>
                <a:cs typeface="Inter"/>
              </a:defRPr>
            </a:defPPr>
            <a:lvl1pPr algn="r">
              <a:defRPr sz="900" b="0">
                <a:solidFill>
                  <a:srgbClr val="F3ECDD"/>
                </a:solidFill>
                <a:latin typeface="Inter"/>
                <a:ea typeface="Inter"/>
                <a:cs typeface="Inter"/>
              </a:defRPr>
            </a:lvl1pPr>
            <a:lvl2pPr algn="r">
              <a:defRPr sz="900" b="0">
                <a:solidFill>
                  <a:srgbClr val="F3ECDD"/>
                </a:solidFill>
                <a:latin typeface="Inter"/>
                <a:ea typeface="Inter"/>
                <a:cs typeface="Inter"/>
              </a:defRPr>
            </a:lvl2pPr>
            <a:lvl3pPr algn="r">
              <a:defRPr sz="900" b="0">
                <a:solidFill>
                  <a:srgbClr val="F3ECDD"/>
                </a:solidFill>
                <a:latin typeface="Inter"/>
                <a:ea typeface="Inter"/>
                <a:cs typeface="Inter"/>
              </a:defRPr>
            </a:lvl3pPr>
            <a:lvl4pPr algn="r">
              <a:defRPr sz="900" b="0">
                <a:solidFill>
                  <a:srgbClr val="F3ECDD"/>
                </a:solidFill>
                <a:latin typeface="Inter"/>
                <a:ea typeface="Inter"/>
                <a:cs typeface="Inter"/>
              </a:defRPr>
            </a:lvl4pPr>
            <a:lvl5pPr algn="r">
              <a:defRPr sz="900" b="0">
                <a:solidFill>
                  <a:srgbClr val="F3ECDD"/>
                </a:solidFill>
                <a:latin typeface="Inter"/>
                <a:ea typeface="Inter"/>
                <a:cs typeface="Inter"/>
              </a:defRPr>
            </a:lvl5pPr>
            <a:lvl6pPr algn="r">
              <a:defRPr sz="900" b="0">
                <a:solidFill>
                  <a:srgbClr val="F3ECDD"/>
                </a:solidFill>
                <a:latin typeface="Inter"/>
                <a:ea typeface="Inter"/>
                <a:cs typeface="Inter"/>
              </a:defRPr>
            </a:lvl6pPr>
            <a:lvl7pPr algn="r">
              <a:defRPr sz="900" b="0">
                <a:solidFill>
                  <a:srgbClr val="F3ECDD"/>
                </a:solidFill>
                <a:latin typeface="Inter"/>
                <a:ea typeface="Inter"/>
                <a:cs typeface="Inter"/>
              </a:defRPr>
            </a:lvl7pPr>
            <a:lvl8pPr algn="r">
              <a:defRPr sz="900" b="0">
                <a:solidFill>
                  <a:srgbClr val="F3ECDD"/>
                </a:solidFill>
                <a:latin typeface="Inter"/>
                <a:ea typeface="Inter"/>
                <a:cs typeface="Inter"/>
              </a:defRPr>
            </a:lvl8pPr>
            <a:lvl9pPr algn="r">
              <a:defRPr sz="900" b="0">
                <a:solidFill>
                  <a:srgbClr val="F3ECDD"/>
                </a:solidFill>
                <a:latin typeface="Inter"/>
                <a:ea typeface="Inter"/>
                <a:cs typeface="Inter"/>
              </a:defRPr>
            </a:lvl9pPr>
          </a:lstStyle>
          <a:p xmlns:a="http://schemas.openxmlformats.org/drawingml/2006/main">
            <a:pPr algn="r">
              <a:lnSpc>
                <a:spcPct val="106000"/>
              </a:lnSpc>
              <a:buNone/>
              <a:defRPr sz="900" b="0">
                <a:solidFill>
                  <a:srgbClr val="F3ECDD"/>
                </a:solidFill>
                <a:latin typeface="Inter"/>
                <a:ea typeface="Inter"/>
                <a:cs typeface="Inter"/>
              </a:defRPr>
            </a:pPr>
            <a:r>
              <a:rPr sz="900" b="0">
                <a:solidFill>
                  <a:srgbClr val="F3ECDD"/>
                </a:solidFill>
                <a:latin typeface="Inter"/>
                <a:ea typeface="Inter"/>
                <a:cs typeface="Inter"/>
              </a:rPr>
              <a:t xml:space="preserve">07 / 10</a:t>
            </a:r>
          </a:p>
        </p:txBody>
      </p:sp>
    </p:spTree>
    <p:extLst>
      <p:ext uri="{BB962C8B-B14F-4D97-AF65-F5344CB8AC3E}">
        <p14:creationId xmlns:p14="http://schemas.microsoft.com/office/powerpoint/2010/main" val="1683991448"/>
      </p:ext>
    </p:extLst>
  </p:cSld>
</p:sld>
</file>

<file path=ppt/slides/slide8.xml><?xml version="1.0" encoding="utf-8"?>
<p:sld xmlns:p="http://schemas.openxmlformats.org/presentationml/2006/main">
  <p:cSld>
    <p:bg>
      <p:bgPr>
        <a:solidFill xmlns:a="http://schemas.openxmlformats.org/drawingml/2006/main">
          <a:srgbClr val="F3ECDD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9" name="slot.process.brand">
            <a:extLst xmlns:a="http://schemas.openxmlformats.org/drawingml/2006/main">
              <a:ext uri="{FF2B5EF4-FFF2-40B4-BE49-F238E27FC236}">
                <a16:creationId xmlns:a16="http://schemas.microsoft.com/office/drawing/2014/main" id="{2A6390B3-2B28-4E7E-AFCF-5F4791E9562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323850"/>
            <a:ext cx="619125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l">
              <a:defRPr sz="1350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defPPr>
            <a:lvl1pPr algn="l">
              <a:defRPr sz="1350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1pPr>
            <a:lvl2pPr algn="l">
              <a:defRPr sz="1350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2pPr>
            <a:lvl3pPr algn="l">
              <a:defRPr sz="1350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3pPr>
            <a:lvl4pPr algn="l">
              <a:defRPr sz="1350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4pPr>
            <a:lvl5pPr algn="l">
              <a:defRPr sz="1350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5pPr>
            <a:lvl6pPr algn="l">
              <a:defRPr sz="1350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6pPr>
            <a:lvl7pPr algn="l">
              <a:defRPr sz="1350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7pPr>
            <a:lvl8pPr algn="l">
              <a:defRPr sz="1350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8pPr>
            <a:lvl9pPr algn="l">
              <a:defRPr sz="1350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9pPr>
          </a:lstStyle>
          <a:p xmlns:a="http://schemas.openxmlformats.org/drawingml/2006/main">
            <a:pPr algn="l">
              <a:lnSpc>
                <a:spcPct val="106000"/>
              </a:lnSpc>
              <a:buNone/>
              <a:defRPr sz="1350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pPr>
            <a:r>
              <a:rPr sz="1350" b="0">
                <a:solidFill>
                  <a:srgbClr val="292326"/>
                </a:solidFill>
                <a:latin typeface="Inter"/>
                <a:ea typeface="Inter"/>
                <a:cs typeface="Inter"/>
              </a:rPr>
              <a:t xml:space="preserve">Mira Lane</a:t>
            </a:r>
          </a:p>
        </p:txBody>
      </p:sp>
      <p:sp>
        <p:nvSpPr>
          <p:cNvPr id="2" name="slot.process.edition">
            <a:extLst xmlns:a="http://schemas.openxmlformats.org/drawingml/2006/main">
              <a:ext uri="{FF2B5EF4-FFF2-40B4-BE49-F238E27FC236}">
                <a16:creationId xmlns:a16="http://schemas.microsoft.com/office/drawing/2014/main" id="{7DF73CB2-AA83-4926-B884-BE7312636F8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334250" y="352425"/>
            <a:ext cx="4333875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r">
              <a:defRPr sz="900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defPPr>
            <a:lvl1pPr algn="r">
              <a:defRPr sz="900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1pPr>
            <a:lvl2pPr algn="r">
              <a:defRPr sz="900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2pPr>
            <a:lvl3pPr algn="r">
              <a:defRPr sz="900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3pPr>
            <a:lvl4pPr algn="r">
              <a:defRPr sz="900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4pPr>
            <a:lvl5pPr algn="r">
              <a:defRPr sz="900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5pPr>
            <a:lvl6pPr algn="r">
              <a:defRPr sz="900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6pPr>
            <a:lvl7pPr algn="r">
              <a:defRPr sz="900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7pPr>
            <a:lvl8pPr algn="r">
              <a:defRPr sz="900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8pPr>
            <a:lvl9pPr algn="r">
              <a:defRPr sz="900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9pPr>
          </a:lstStyle>
          <a:p xmlns:a="http://schemas.openxmlformats.org/drawingml/2006/main">
            <a:pPr algn="r">
              <a:lnSpc>
                <a:spcPct val="106000"/>
              </a:lnSpc>
              <a:buNone/>
              <a:defRPr sz="900" b="0">
                <a:solidFill>
                  <a:srgbClr val="292326"/>
                </a:solidFill>
                <a:latin typeface="Noto Sans SC"/>
                <a:ea typeface="Noto Sans SC"/>
                <a:cs typeface="Noto Sans SC"/>
              </a:defRPr>
            </a:pPr>
            <a:r>
              <a:rPr sz="900" b="0">
                <a:solidFill>
                  <a:srgbClr val="292326"/>
                </a:solidFill>
                <a:latin typeface="Noto Sans SC"/>
                <a:ea typeface="Noto Sans SC"/>
                <a:cs typeface="Noto Sans SC"/>
              </a:rPr>
              <a:t xml:space="preserve">创作选集 / 2026</a:t>
            </a:r>
          </a:p>
        </p:txBody>
      </p:sp>
      <p:sp>
        <p:nvSpPr>
          <p:cNvPr id="3" name="slot.process.title">
            <a:extLst xmlns:a="http://schemas.openxmlformats.org/drawingml/2006/main">
              <a:ext uri="{FF2B5EF4-FFF2-40B4-BE49-F238E27FC236}">
                <a16:creationId xmlns:a16="http://schemas.microsoft.com/office/drawing/2014/main" id="{87F6128F-B902-4670-8934-8C307EB6DEE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23875" y="1200150"/>
            <a:ext cx="10858500" cy="1981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l">
              <a:defRPr sz="6750" b="0">
                <a:solidFill>
                  <a:srgbClr val="4C2534"/>
                </a:solidFill>
                <a:latin typeface="Instrument Serif"/>
                <a:ea typeface="Instrument Serif"/>
                <a:cs typeface="Instrument Serif"/>
              </a:defRPr>
            </a:defPPr>
            <a:lvl1pPr algn="l">
              <a:defRPr sz="6750" b="0">
                <a:solidFill>
                  <a:srgbClr val="4C2534"/>
                </a:solidFill>
                <a:latin typeface="Instrument Serif"/>
                <a:ea typeface="Instrument Serif"/>
                <a:cs typeface="Instrument Serif"/>
              </a:defRPr>
            </a:lvl1pPr>
            <a:lvl2pPr algn="l">
              <a:defRPr sz="6750" b="0">
                <a:solidFill>
                  <a:srgbClr val="4C2534"/>
                </a:solidFill>
                <a:latin typeface="Instrument Serif"/>
                <a:ea typeface="Instrument Serif"/>
                <a:cs typeface="Instrument Serif"/>
              </a:defRPr>
            </a:lvl2pPr>
            <a:lvl3pPr algn="l">
              <a:defRPr sz="6750" b="0">
                <a:solidFill>
                  <a:srgbClr val="4C2534"/>
                </a:solidFill>
                <a:latin typeface="Instrument Serif"/>
                <a:ea typeface="Instrument Serif"/>
                <a:cs typeface="Instrument Serif"/>
              </a:defRPr>
            </a:lvl3pPr>
            <a:lvl4pPr algn="l">
              <a:defRPr sz="6750" b="0">
                <a:solidFill>
                  <a:srgbClr val="4C2534"/>
                </a:solidFill>
                <a:latin typeface="Instrument Serif"/>
                <a:ea typeface="Instrument Serif"/>
                <a:cs typeface="Instrument Serif"/>
              </a:defRPr>
            </a:lvl4pPr>
            <a:lvl5pPr algn="l">
              <a:defRPr sz="6750" b="0">
                <a:solidFill>
                  <a:srgbClr val="4C2534"/>
                </a:solidFill>
                <a:latin typeface="Instrument Serif"/>
                <a:ea typeface="Instrument Serif"/>
                <a:cs typeface="Instrument Serif"/>
              </a:defRPr>
            </a:lvl5pPr>
            <a:lvl6pPr algn="l">
              <a:defRPr sz="6750" b="0">
                <a:solidFill>
                  <a:srgbClr val="4C2534"/>
                </a:solidFill>
                <a:latin typeface="Instrument Serif"/>
                <a:ea typeface="Instrument Serif"/>
                <a:cs typeface="Instrument Serif"/>
              </a:defRPr>
            </a:lvl6pPr>
            <a:lvl7pPr algn="l">
              <a:defRPr sz="6750" b="0">
                <a:solidFill>
                  <a:srgbClr val="4C2534"/>
                </a:solidFill>
                <a:latin typeface="Instrument Serif"/>
                <a:ea typeface="Instrument Serif"/>
                <a:cs typeface="Instrument Serif"/>
              </a:defRPr>
            </a:lvl7pPr>
            <a:lvl8pPr algn="l">
              <a:defRPr sz="6750" b="0">
                <a:solidFill>
                  <a:srgbClr val="4C2534"/>
                </a:solidFill>
                <a:latin typeface="Instrument Serif"/>
                <a:ea typeface="Instrument Serif"/>
                <a:cs typeface="Instrument Serif"/>
              </a:defRPr>
            </a:lvl8pPr>
            <a:lvl9pPr algn="l">
              <a:defRPr sz="6750" b="0">
                <a:solidFill>
                  <a:srgbClr val="4C2534"/>
                </a:solidFill>
                <a:latin typeface="Instrument Serif"/>
                <a:ea typeface="Instrument Serif"/>
                <a:cs typeface="Instrument Serif"/>
              </a:defRPr>
            </a:lvl9pPr>
          </a:lstStyle>
          <a:p xmlns:a="http://schemas.openxmlformats.org/drawingml/2006/main">
            <a:pPr algn="l">
              <a:lnSpc>
                <a:spcPct val="106000"/>
              </a:lnSpc>
              <a:buNone/>
              <a:defRPr sz="6750" b="0">
                <a:solidFill>
                  <a:srgbClr val="4C2534"/>
                </a:solidFill>
                <a:latin typeface="Noto Serif SC"/>
                <a:ea typeface="Noto Serif SC"/>
                <a:cs typeface="Noto Serif SC"/>
              </a:defRPr>
            </a:pPr>
            <a:r>
              <a:rPr sz="5550" b="0">
                <a:solidFill>
                  <a:srgbClr val="4C2534"/>
                </a:solidFill>
                <a:latin typeface="Noto Serif SC"/>
                <a:ea typeface="Noto Serif SC"/>
                <a:cs typeface="Noto Serif SC"/>
              </a:rPr>
              <a:t xml:space="preserve">一个项目，</a:t>
            </a:r>
          </a:p>
          <a:p xmlns:a="http://schemas.openxmlformats.org/drawingml/2006/main">
            <a:pPr algn="l">
              <a:lnSpc>
                <a:spcPct val="106000"/>
              </a:lnSpc>
              <a:buNone/>
              <a:defRPr sz="6750" b="0">
                <a:solidFill>
                  <a:srgbClr val="4C2534"/>
                </a:solidFill>
                <a:latin typeface="Noto Serif SC"/>
                <a:ea typeface="Noto Serif SC"/>
                <a:cs typeface="Noto Serif SC"/>
              </a:defRPr>
            </a:pPr>
            <a:r>
              <a:rPr sz="5550" b="0">
                <a:solidFill>
                  <a:srgbClr val="4C2534"/>
                </a:solidFill>
                <a:latin typeface="Noto Serif SC"/>
                <a:ea typeface="Noto Serif SC"/>
                <a:cs typeface="Noto Serif SC"/>
              </a:rPr>
              <a:t xml:space="preserve">怎样慢慢成形</a:t>
            </a:r>
          </a:p>
        </p:txBody>
      </p:sp>
      <p:sp>
        <p:nvSpPr>
          <p:cNvPr id="4" name="box.process.rule0">
            <a:extLst xmlns:a="http://schemas.openxmlformats.org/drawingml/2006/main">
              <a:ext uri="{FF2B5EF4-FFF2-40B4-BE49-F238E27FC236}">
                <a16:creationId xmlns:a16="http://schemas.microsoft.com/office/drawing/2014/main" id="{F49D9D78-D2C2-45FA-BF4D-4053B336EE1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52450" y="3638550"/>
            <a:ext cx="3352800" cy="952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4C2534"/>
          </a:solidFill>
          <a:ln xmlns:a="http://schemas.openxmlformats.org/drawingml/2006/main" w="0">
            <a:noFill/>
          </a:ln>
        </p:spPr>
      </p:sp>
      <p:sp>
        <p:nvSpPr>
          <p:cNvPr id="5" name="slot.process.n0">
            <a:extLst xmlns:a="http://schemas.openxmlformats.org/drawingml/2006/main">
              <a:ext uri="{FF2B5EF4-FFF2-40B4-BE49-F238E27FC236}">
                <a16:creationId xmlns:a16="http://schemas.microsoft.com/office/drawing/2014/main" id="{59ABFB32-07B5-45FC-91C3-612A5AA18F4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52450" y="3886200"/>
            <a:ext cx="3048000" cy="552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l">
              <a:defRPr sz="3300" b="0">
                <a:solidFill>
                  <a:srgbClr val="4C2534"/>
                </a:solidFill>
                <a:latin typeface="Instrument Serif"/>
                <a:ea typeface="Instrument Serif"/>
                <a:cs typeface="Instrument Serif"/>
              </a:defRPr>
            </a:defPPr>
            <a:lvl1pPr algn="l">
              <a:defRPr sz="3300" b="0">
                <a:solidFill>
                  <a:srgbClr val="4C2534"/>
                </a:solidFill>
                <a:latin typeface="Instrument Serif"/>
                <a:ea typeface="Instrument Serif"/>
                <a:cs typeface="Instrument Serif"/>
              </a:defRPr>
            </a:lvl1pPr>
            <a:lvl2pPr algn="l">
              <a:defRPr sz="3300" b="0">
                <a:solidFill>
                  <a:srgbClr val="4C2534"/>
                </a:solidFill>
                <a:latin typeface="Instrument Serif"/>
                <a:ea typeface="Instrument Serif"/>
                <a:cs typeface="Instrument Serif"/>
              </a:defRPr>
            </a:lvl2pPr>
            <a:lvl3pPr algn="l">
              <a:defRPr sz="3300" b="0">
                <a:solidFill>
                  <a:srgbClr val="4C2534"/>
                </a:solidFill>
                <a:latin typeface="Instrument Serif"/>
                <a:ea typeface="Instrument Serif"/>
                <a:cs typeface="Instrument Serif"/>
              </a:defRPr>
            </a:lvl3pPr>
            <a:lvl4pPr algn="l">
              <a:defRPr sz="3300" b="0">
                <a:solidFill>
                  <a:srgbClr val="4C2534"/>
                </a:solidFill>
                <a:latin typeface="Instrument Serif"/>
                <a:ea typeface="Instrument Serif"/>
                <a:cs typeface="Instrument Serif"/>
              </a:defRPr>
            </a:lvl4pPr>
            <a:lvl5pPr algn="l">
              <a:defRPr sz="3300" b="0">
                <a:solidFill>
                  <a:srgbClr val="4C2534"/>
                </a:solidFill>
                <a:latin typeface="Instrument Serif"/>
                <a:ea typeface="Instrument Serif"/>
                <a:cs typeface="Instrument Serif"/>
              </a:defRPr>
            </a:lvl5pPr>
            <a:lvl6pPr algn="l">
              <a:defRPr sz="3300" b="0">
                <a:solidFill>
                  <a:srgbClr val="4C2534"/>
                </a:solidFill>
                <a:latin typeface="Instrument Serif"/>
                <a:ea typeface="Instrument Serif"/>
                <a:cs typeface="Instrument Serif"/>
              </a:defRPr>
            </a:lvl6pPr>
            <a:lvl7pPr algn="l">
              <a:defRPr sz="3300" b="0">
                <a:solidFill>
                  <a:srgbClr val="4C2534"/>
                </a:solidFill>
                <a:latin typeface="Instrument Serif"/>
                <a:ea typeface="Instrument Serif"/>
                <a:cs typeface="Instrument Serif"/>
              </a:defRPr>
            </a:lvl7pPr>
            <a:lvl8pPr algn="l">
              <a:defRPr sz="3300" b="0">
                <a:solidFill>
                  <a:srgbClr val="4C2534"/>
                </a:solidFill>
                <a:latin typeface="Instrument Serif"/>
                <a:ea typeface="Instrument Serif"/>
                <a:cs typeface="Instrument Serif"/>
              </a:defRPr>
            </a:lvl8pPr>
            <a:lvl9pPr algn="l">
              <a:defRPr sz="3300" b="0">
                <a:solidFill>
                  <a:srgbClr val="4C2534"/>
                </a:solidFill>
                <a:latin typeface="Instrument Serif"/>
                <a:ea typeface="Instrument Serif"/>
                <a:cs typeface="Instrument Serif"/>
              </a:defRPr>
            </a:lvl9pPr>
          </a:lstStyle>
          <a:p xmlns:a="http://schemas.openxmlformats.org/drawingml/2006/main">
            <a:pPr algn="l">
              <a:lnSpc>
                <a:spcPct val="106000"/>
              </a:lnSpc>
              <a:buNone/>
              <a:defRPr sz="3300" b="0">
                <a:solidFill>
                  <a:srgbClr val="4C2534"/>
                </a:solidFill>
                <a:latin typeface="Instrument Serif"/>
                <a:ea typeface="Instrument Serif"/>
                <a:cs typeface="Instrument Serif"/>
              </a:defRPr>
            </a:pPr>
            <a:r>
              <a:rPr sz="3300" b="0">
                <a:solidFill>
                  <a:srgbClr val="4C2534"/>
                </a:solidFill>
                <a:latin typeface="Instrument Serif"/>
                <a:ea typeface="Instrument Serif"/>
                <a:cs typeface="Instrument Serif"/>
              </a:rPr>
              <a:t xml:space="preserve">01</a:t>
            </a:r>
          </a:p>
        </p:txBody>
      </p:sp>
      <p:sp>
        <p:nvSpPr>
          <p:cNvPr id="6" name="slot.process.heading0">
            <a:extLst xmlns:a="http://schemas.openxmlformats.org/drawingml/2006/main">
              <a:ext uri="{FF2B5EF4-FFF2-40B4-BE49-F238E27FC236}">
                <a16:creationId xmlns:a16="http://schemas.microsoft.com/office/drawing/2014/main" id="{95B9553A-C64C-4F21-A3B4-1ECF627B034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52450" y="4648200"/>
            <a:ext cx="3352800" cy="5238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l">
              <a:defRPr sz="2250" b="1">
                <a:solidFill>
                  <a:srgbClr val="292326"/>
                </a:solidFill>
                <a:latin typeface="Inter"/>
                <a:ea typeface="Inter"/>
                <a:cs typeface="Inter"/>
              </a:defRPr>
            </a:defPPr>
            <a:lvl1pPr algn="l">
              <a:defRPr sz="2250" b="1">
                <a:solidFill>
                  <a:srgbClr val="292326"/>
                </a:solidFill>
                <a:latin typeface="Inter"/>
                <a:ea typeface="Inter"/>
                <a:cs typeface="Inter"/>
              </a:defRPr>
            </a:lvl1pPr>
            <a:lvl2pPr algn="l">
              <a:defRPr sz="2250" b="1">
                <a:solidFill>
                  <a:srgbClr val="292326"/>
                </a:solidFill>
                <a:latin typeface="Inter"/>
                <a:ea typeface="Inter"/>
                <a:cs typeface="Inter"/>
              </a:defRPr>
            </a:lvl2pPr>
            <a:lvl3pPr algn="l">
              <a:defRPr sz="2250" b="1">
                <a:solidFill>
                  <a:srgbClr val="292326"/>
                </a:solidFill>
                <a:latin typeface="Inter"/>
                <a:ea typeface="Inter"/>
                <a:cs typeface="Inter"/>
              </a:defRPr>
            </a:lvl3pPr>
            <a:lvl4pPr algn="l">
              <a:defRPr sz="2250" b="1">
                <a:solidFill>
                  <a:srgbClr val="292326"/>
                </a:solidFill>
                <a:latin typeface="Inter"/>
                <a:ea typeface="Inter"/>
                <a:cs typeface="Inter"/>
              </a:defRPr>
            </a:lvl4pPr>
            <a:lvl5pPr algn="l">
              <a:defRPr sz="2250" b="1">
                <a:solidFill>
                  <a:srgbClr val="292326"/>
                </a:solidFill>
                <a:latin typeface="Inter"/>
                <a:ea typeface="Inter"/>
                <a:cs typeface="Inter"/>
              </a:defRPr>
            </a:lvl5pPr>
            <a:lvl6pPr algn="l">
              <a:defRPr sz="2250" b="1">
                <a:solidFill>
                  <a:srgbClr val="292326"/>
                </a:solidFill>
                <a:latin typeface="Inter"/>
                <a:ea typeface="Inter"/>
                <a:cs typeface="Inter"/>
              </a:defRPr>
            </a:lvl6pPr>
            <a:lvl7pPr algn="l">
              <a:defRPr sz="2250" b="1">
                <a:solidFill>
                  <a:srgbClr val="292326"/>
                </a:solidFill>
                <a:latin typeface="Inter"/>
                <a:ea typeface="Inter"/>
                <a:cs typeface="Inter"/>
              </a:defRPr>
            </a:lvl7pPr>
            <a:lvl8pPr algn="l">
              <a:defRPr sz="2250" b="1">
                <a:solidFill>
                  <a:srgbClr val="292326"/>
                </a:solidFill>
                <a:latin typeface="Inter"/>
                <a:ea typeface="Inter"/>
                <a:cs typeface="Inter"/>
              </a:defRPr>
            </a:lvl8pPr>
            <a:lvl9pPr algn="l">
              <a:defRPr sz="2250" b="1">
                <a:solidFill>
                  <a:srgbClr val="292326"/>
                </a:solidFill>
                <a:latin typeface="Inter"/>
                <a:ea typeface="Inter"/>
                <a:cs typeface="Inter"/>
              </a:defRPr>
            </a:lvl9pPr>
          </a:lstStyle>
          <a:p xmlns:a="http://schemas.openxmlformats.org/drawingml/2006/main">
            <a:pPr algn="l">
              <a:lnSpc>
                <a:spcPct val="106000"/>
              </a:lnSpc>
              <a:buNone/>
              <a:defRPr sz="2250" b="1">
                <a:solidFill>
                  <a:srgbClr val="292326"/>
                </a:solidFill>
                <a:latin typeface="Noto Sans SC"/>
                <a:ea typeface="Noto Sans SC"/>
                <a:cs typeface="Noto Sans SC"/>
              </a:defRPr>
            </a:pPr>
            <a:r>
              <a:rPr sz="2250" b="1">
                <a:solidFill>
                  <a:srgbClr val="292326"/>
                </a:solidFill>
                <a:latin typeface="Noto Sans SC"/>
                <a:ea typeface="Noto Sans SC"/>
                <a:cs typeface="Noto Sans SC"/>
              </a:rPr>
              <a:t xml:space="preserve">观察</a:t>
            </a:r>
          </a:p>
        </p:txBody>
      </p:sp>
      <p:sp>
        <p:nvSpPr>
          <p:cNvPr id="7" name="slot.process.body0">
            <a:extLst xmlns:a="http://schemas.openxmlformats.org/drawingml/2006/main">
              <a:ext uri="{FF2B5EF4-FFF2-40B4-BE49-F238E27FC236}">
                <a16:creationId xmlns:a16="http://schemas.microsoft.com/office/drawing/2014/main" id="{62F9703A-6873-4E66-A262-A08FBF4CBA7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52450" y="5305425"/>
            <a:ext cx="3333750" cy="876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l">
              <a:defRPr sz="1650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defPPr>
            <a:lvl1pPr algn="l">
              <a:defRPr sz="1650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1pPr>
            <a:lvl2pPr algn="l">
              <a:defRPr sz="1650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2pPr>
            <a:lvl3pPr algn="l">
              <a:defRPr sz="1650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3pPr>
            <a:lvl4pPr algn="l">
              <a:defRPr sz="1650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4pPr>
            <a:lvl5pPr algn="l">
              <a:defRPr sz="1650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5pPr>
            <a:lvl6pPr algn="l">
              <a:defRPr sz="1650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6pPr>
            <a:lvl7pPr algn="l">
              <a:defRPr sz="1650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7pPr>
            <a:lvl8pPr algn="l">
              <a:defRPr sz="1650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8pPr>
            <a:lvl9pPr algn="l">
              <a:defRPr sz="1650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9pPr>
          </a:lstStyle>
          <a:p xmlns:a="http://schemas.openxmlformats.org/drawingml/2006/main">
            <a:pPr algn="l">
              <a:lnSpc>
                <a:spcPct val="106000"/>
              </a:lnSpc>
              <a:buNone/>
              <a:defRPr sz="1650" b="0">
                <a:solidFill>
                  <a:srgbClr val="292326"/>
                </a:solidFill>
                <a:latin typeface="Noto Sans SC"/>
                <a:ea typeface="Noto Sans SC"/>
                <a:cs typeface="Noto Sans SC"/>
              </a:defRPr>
            </a:pPr>
            <a:r>
              <a:rPr sz="1650" b="0">
                <a:solidFill>
                  <a:srgbClr val="292326"/>
                </a:solidFill>
                <a:latin typeface="Noto Sans SC"/>
                <a:ea typeface="Noto Sans SC"/>
                <a:cs typeface="Noto Sans SC"/>
              </a:rPr>
              <a:t xml:space="preserve">从一个问题开始，收集少量有用的参考。</a:t>
            </a:r>
          </a:p>
        </p:txBody>
      </p:sp>
      <p:sp>
        <p:nvSpPr>
          <p:cNvPr id="8" name="box.process.rule1">
            <a:extLst xmlns:a="http://schemas.openxmlformats.org/drawingml/2006/main">
              <a:ext uri="{FF2B5EF4-FFF2-40B4-BE49-F238E27FC236}">
                <a16:creationId xmlns:a16="http://schemas.microsoft.com/office/drawing/2014/main" id="{2D2784EA-5B6F-49AD-BD16-C929681818D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410075" y="3638550"/>
            <a:ext cx="3352800" cy="952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4C2534"/>
          </a:solidFill>
          <a:ln xmlns:a="http://schemas.openxmlformats.org/drawingml/2006/main" w="0">
            <a:noFill/>
          </a:ln>
        </p:spPr>
      </p:sp>
      <p:sp>
        <p:nvSpPr>
          <p:cNvPr id="9" name="slot.process.n1">
            <a:extLst xmlns:a="http://schemas.openxmlformats.org/drawingml/2006/main">
              <a:ext uri="{FF2B5EF4-FFF2-40B4-BE49-F238E27FC236}">
                <a16:creationId xmlns:a16="http://schemas.microsoft.com/office/drawing/2014/main" id="{78639947-695E-4FD0-B076-A1FF2400194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410075" y="3886200"/>
            <a:ext cx="3048000" cy="552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l">
              <a:defRPr sz="3300" b="0">
                <a:solidFill>
                  <a:srgbClr val="4C2534"/>
                </a:solidFill>
                <a:latin typeface="Instrument Serif"/>
                <a:ea typeface="Instrument Serif"/>
                <a:cs typeface="Instrument Serif"/>
              </a:defRPr>
            </a:defPPr>
            <a:lvl1pPr algn="l">
              <a:defRPr sz="3300" b="0">
                <a:solidFill>
                  <a:srgbClr val="4C2534"/>
                </a:solidFill>
                <a:latin typeface="Instrument Serif"/>
                <a:ea typeface="Instrument Serif"/>
                <a:cs typeface="Instrument Serif"/>
              </a:defRPr>
            </a:lvl1pPr>
            <a:lvl2pPr algn="l">
              <a:defRPr sz="3300" b="0">
                <a:solidFill>
                  <a:srgbClr val="4C2534"/>
                </a:solidFill>
                <a:latin typeface="Instrument Serif"/>
                <a:ea typeface="Instrument Serif"/>
                <a:cs typeface="Instrument Serif"/>
              </a:defRPr>
            </a:lvl2pPr>
            <a:lvl3pPr algn="l">
              <a:defRPr sz="3300" b="0">
                <a:solidFill>
                  <a:srgbClr val="4C2534"/>
                </a:solidFill>
                <a:latin typeface="Instrument Serif"/>
                <a:ea typeface="Instrument Serif"/>
                <a:cs typeface="Instrument Serif"/>
              </a:defRPr>
            </a:lvl3pPr>
            <a:lvl4pPr algn="l">
              <a:defRPr sz="3300" b="0">
                <a:solidFill>
                  <a:srgbClr val="4C2534"/>
                </a:solidFill>
                <a:latin typeface="Instrument Serif"/>
                <a:ea typeface="Instrument Serif"/>
                <a:cs typeface="Instrument Serif"/>
              </a:defRPr>
            </a:lvl4pPr>
            <a:lvl5pPr algn="l">
              <a:defRPr sz="3300" b="0">
                <a:solidFill>
                  <a:srgbClr val="4C2534"/>
                </a:solidFill>
                <a:latin typeface="Instrument Serif"/>
                <a:ea typeface="Instrument Serif"/>
                <a:cs typeface="Instrument Serif"/>
              </a:defRPr>
            </a:lvl5pPr>
            <a:lvl6pPr algn="l">
              <a:defRPr sz="3300" b="0">
                <a:solidFill>
                  <a:srgbClr val="4C2534"/>
                </a:solidFill>
                <a:latin typeface="Instrument Serif"/>
                <a:ea typeface="Instrument Serif"/>
                <a:cs typeface="Instrument Serif"/>
              </a:defRPr>
            </a:lvl6pPr>
            <a:lvl7pPr algn="l">
              <a:defRPr sz="3300" b="0">
                <a:solidFill>
                  <a:srgbClr val="4C2534"/>
                </a:solidFill>
                <a:latin typeface="Instrument Serif"/>
                <a:ea typeface="Instrument Serif"/>
                <a:cs typeface="Instrument Serif"/>
              </a:defRPr>
            </a:lvl7pPr>
            <a:lvl8pPr algn="l">
              <a:defRPr sz="3300" b="0">
                <a:solidFill>
                  <a:srgbClr val="4C2534"/>
                </a:solidFill>
                <a:latin typeface="Instrument Serif"/>
                <a:ea typeface="Instrument Serif"/>
                <a:cs typeface="Instrument Serif"/>
              </a:defRPr>
            </a:lvl8pPr>
            <a:lvl9pPr algn="l">
              <a:defRPr sz="3300" b="0">
                <a:solidFill>
                  <a:srgbClr val="4C2534"/>
                </a:solidFill>
                <a:latin typeface="Instrument Serif"/>
                <a:ea typeface="Instrument Serif"/>
                <a:cs typeface="Instrument Serif"/>
              </a:defRPr>
            </a:lvl9pPr>
          </a:lstStyle>
          <a:p xmlns:a="http://schemas.openxmlformats.org/drawingml/2006/main">
            <a:pPr algn="l">
              <a:lnSpc>
                <a:spcPct val="106000"/>
              </a:lnSpc>
              <a:buNone/>
              <a:defRPr sz="3300" b="0">
                <a:solidFill>
                  <a:srgbClr val="4C2534"/>
                </a:solidFill>
                <a:latin typeface="Instrument Serif"/>
                <a:ea typeface="Instrument Serif"/>
                <a:cs typeface="Instrument Serif"/>
              </a:defRPr>
            </a:pPr>
            <a:r>
              <a:rPr sz="3300" b="0">
                <a:solidFill>
                  <a:srgbClr val="4C2534"/>
                </a:solidFill>
                <a:latin typeface="Instrument Serif"/>
                <a:ea typeface="Instrument Serif"/>
                <a:cs typeface="Instrument Serif"/>
              </a:rPr>
              <a:t xml:space="preserve">02</a:t>
            </a:r>
          </a:p>
        </p:txBody>
      </p:sp>
      <p:sp>
        <p:nvSpPr>
          <p:cNvPr id="10" name="slot.process.heading1">
            <a:extLst xmlns:a="http://schemas.openxmlformats.org/drawingml/2006/main">
              <a:ext uri="{FF2B5EF4-FFF2-40B4-BE49-F238E27FC236}">
                <a16:creationId xmlns:a16="http://schemas.microsoft.com/office/drawing/2014/main" id="{A9D2B48C-98AE-46F2-AF39-804DEE250ED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410075" y="4648200"/>
            <a:ext cx="3352800" cy="5238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l">
              <a:defRPr sz="2250" b="1">
                <a:solidFill>
                  <a:srgbClr val="292326"/>
                </a:solidFill>
                <a:latin typeface="Inter"/>
                <a:ea typeface="Inter"/>
                <a:cs typeface="Inter"/>
              </a:defRPr>
            </a:defPPr>
            <a:lvl1pPr algn="l">
              <a:defRPr sz="2250" b="1">
                <a:solidFill>
                  <a:srgbClr val="292326"/>
                </a:solidFill>
                <a:latin typeface="Inter"/>
                <a:ea typeface="Inter"/>
                <a:cs typeface="Inter"/>
              </a:defRPr>
            </a:lvl1pPr>
            <a:lvl2pPr algn="l">
              <a:defRPr sz="2250" b="1">
                <a:solidFill>
                  <a:srgbClr val="292326"/>
                </a:solidFill>
                <a:latin typeface="Inter"/>
                <a:ea typeface="Inter"/>
                <a:cs typeface="Inter"/>
              </a:defRPr>
            </a:lvl2pPr>
            <a:lvl3pPr algn="l">
              <a:defRPr sz="2250" b="1">
                <a:solidFill>
                  <a:srgbClr val="292326"/>
                </a:solidFill>
                <a:latin typeface="Inter"/>
                <a:ea typeface="Inter"/>
                <a:cs typeface="Inter"/>
              </a:defRPr>
            </a:lvl3pPr>
            <a:lvl4pPr algn="l">
              <a:defRPr sz="2250" b="1">
                <a:solidFill>
                  <a:srgbClr val="292326"/>
                </a:solidFill>
                <a:latin typeface="Inter"/>
                <a:ea typeface="Inter"/>
                <a:cs typeface="Inter"/>
              </a:defRPr>
            </a:lvl4pPr>
            <a:lvl5pPr algn="l">
              <a:defRPr sz="2250" b="1">
                <a:solidFill>
                  <a:srgbClr val="292326"/>
                </a:solidFill>
                <a:latin typeface="Inter"/>
                <a:ea typeface="Inter"/>
                <a:cs typeface="Inter"/>
              </a:defRPr>
            </a:lvl5pPr>
            <a:lvl6pPr algn="l">
              <a:defRPr sz="2250" b="1">
                <a:solidFill>
                  <a:srgbClr val="292326"/>
                </a:solidFill>
                <a:latin typeface="Inter"/>
                <a:ea typeface="Inter"/>
                <a:cs typeface="Inter"/>
              </a:defRPr>
            </a:lvl6pPr>
            <a:lvl7pPr algn="l">
              <a:defRPr sz="2250" b="1">
                <a:solidFill>
                  <a:srgbClr val="292326"/>
                </a:solidFill>
                <a:latin typeface="Inter"/>
                <a:ea typeface="Inter"/>
                <a:cs typeface="Inter"/>
              </a:defRPr>
            </a:lvl7pPr>
            <a:lvl8pPr algn="l">
              <a:defRPr sz="2250" b="1">
                <a:solidFill>
                  <a:srgbClr val="292326"/>
                </a:solidFill>
                <a:latin typeface="Inter"/>
                <a:ea typeface="Inter"/>
                <a:cs typeface="Inter"/>
              </a:defRPr>
            </a:lvl8pPr>
            <a:lvl9pPr algn="l">
              <a:defRPr sz="2250" b="1">
                <a:solidFill>
                  <a:srgbClr val="292326"/>
                </a:solidFill>
                <a:latin typeface="Inter"/>
                <a:ea typeface="Inter"/>
                <a:cs typeface="Inter"/>
              </a:defRPr>
            </a:lvl9pPr>
          </a:lstStyle>
          <a:p xmlns:a="http://schemas.openxmlformats.org/drawingml/2006/main">
            <a:pPr algn="l">
              <a:lnSpc>
                <a:spcPct val="106000"/>
              </a:lnSpc>
              <a:buNone/>
              <a:defRPr sz="2250" b="1">
                <a:solidFill>
                  <a:srgbClr val="292326"/>
                </a:solidFill>
                <a:latin typeface="Noto Sans SC"/>
                <a:ea typeface="Noto Sans SC"/>
                <a:cs typeface="Noto Sans SC"/>
              </a:defRPr>
            </a:pPr>
            <a:r>
              <a:rPr sz="2250" b="1">
                <a:solidFill>
                  <a:srgbClr val="292326"/>
                </a:solidFill>
                <a:latin typeface="Noto Sans SC"/>
                <a:ea typeface="Noto Sans SC"/>
                <a:cs typeface="Noto Sans SC"/>
              </a:rPr>
              <a:t xml:space="preserve">取舍</a:t>
            </a:r>
          </a:p>
        </p:txBody>
      </p:sp>
      <p:sp>
        <p:nvSpPr>
          <p:cNvPr id="11" name="slot.process.body1">
            <a:extLst xmlns:a="http://schemas.openxmlformats.org/drawingml/2006/main">
              <a:ext uri="{FF2B5EF4-FFF2-40B4-BE49-F238E27FC236}">
                <a16:creationId xmlns:a16="http://schemas.microsoft.com/office/drawing/2014/main" id="{67D91547-7D67-488F-BC17-178C981C63C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410075" y="5305425"/>
            <a:ext cx="3333750" cy="876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l">
              <a:defRPr sz="1650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defPPr>
            <a:lvl1pPr algn="l">
              <a:defRPr sz="1650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1pPr>
            <a:lvl2pPr algn="l">
              <a:defRPr sz="1650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2pPr>
            <a:lvl3pPr algn="l">
              <a:defRPr sz="1650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3pPr>
            <a:lvl4pPr algn="l">
              <a:defRPr sz="1650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4pPr>
            <a:lvl5pPr algn="l">
              <a:defRPr sz="1650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5pPr>
            <a:lvl6pPr algn="l">
              <a:defRPr sz="1650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6pPr>
            <a:lvl7pPr algn="l">
              <a:defRPr sz="1650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7pPr>
            <a:lvl8pPr algn="l">
              <a:defRPr sz="1650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8pPr>
            <a:lvl9pPr algn="l">
              <a:defRPr sz="1650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9pPr>
          </a:lstStyle>
          <a:p xmlns:a="http://schemas.openxmlformats.org/drawingml/2006/main">
            <a:pPr algn="l">
              <a:lnSpc>
                <a:spcPct val="106000"/>
              </a:lnSpc>
              <a:buNone/>
              <a:defRPr sz="1650" b="0">
                <a:solidFill>
                  <a:srgbClr val="292326"/>
                </a:solidFill>
                <a:latin typeface="Noto Sans SC"/>
                <a:ea typeface="Noto Sans SC"/>
                <a:cs typeface="Noto Sans SC"/>
              </a:defRPr>
            </a:pPr>
            <a:r>
              <a:rPr sz="1650" b="0">
                <a:solidFill>
                  <a:srgbClr val="292326"/>
                </a:solidFill>
                <a:latin typeface="Noto Sans SC"/>
                <a:ea typeface="Noto Sans SC"/>
                <a:cs typeface="Noto Sans SC"/>
              </a:rPr>
              <a:t xml:space="preserve">选择能够支持故事的细节。</a:t>
            </a:r>
          </a:p>
        </p:txBody>
      </p:sp>
      <p:sp>
        <p:nvSpPr>
          <p:cNvPr id="12" name="box.process.rule2">
            <a:extLst xmlns:a="http://schemas.openxmlformats.org/drawingml/2006/main">
              <a:ext uri="{FF2B5EF4-FFF2-40B4-BE49-F238E27FC236}">
                <a16:creationId xmlns:a16="http://schemas.microsoft.com/office/drawing/2014/main" id="{411FA703-B122-496F-9449-0C4C99E4A31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267700" y="3638550"/>
            <a:ext cx="3352800" cy="952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4C2534"/>
          </a:solidFill>
          <a:ln xmlns:a="http://schemas.openxmlformats.org/drawingml/2006/main" w="0">
            <a:noFill/>
          </a:ln>
        </p:spPr>
      </p:sp>
      <p:sp>
        <p:nvSpPr>
          <p:cNvPr id="13" name="slot.process.n2">
            <a:extLst xmlns:a="http://schemas.openxmlformats.org/drawingml/2006/main">
              <a:ext uri="{FF2B5EF4-FFF2-40B4-BE49-F238E27FC236}">
                <a16:creationId xmlns:a16="http://schemas.microsoft.com/office/drawing/2014/main" id="{C70CC156-2EA3-494B-BFC2-C6B8034B3C8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267700" y="3886200"/>
            <a:ext cx="3048000" cy="552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l">
              <a:defRPr sz="3300" b="0">
                <a:solidFill>
                  <a:srgbClr val="4C2534"/>
                </a:solidFill>
                <a:latin typeface="Instrument Serif"/>
                <a:ea typeface="Instrument Serif"/>
                <a:cs typeface="Instrument Serif"/>
              </a:defRPr>
            </a:defPPr>
            <a:lvl1pPr algn="l">
              <a:defRPr sz="3300" b="0">
                <a:solidFill>
                  <a:srgbClr val="4C2534"/>
                </a:solidFill>
                <a:latin typeface="Instrument Serif"/>
                <a:ea typeface="Instrument Serif"/>
                <a:cs typeface="Instrument Serif"/>
              </a:defRPr>
            </a:lvl1pPr>
            <a:lvl2pPr algn="l">
              <a:defRPr sz="3300" b="0">
                <a:solidFill>
                  <a:srgbClr val="4C2534"/>
                </a:solidFill>
                <a:latin typeface="Instrument Serif"/>
                <a:ea typeface="Instrument Serif"/>
                <a:cs typeface="Instrument Serif"/>
              </a:defRPr>
            </a:lvl2pPr>
            <a:lvl3pPr algn="l">
              <a:defRPr sz="3300" b="0">
                <a:solidFill>
                  <a:srgbClr val="4C2534"/>
                </a:solidFill>
                <a:latin typeface="Instrument Serif"/>
                <a:ea typeface="Instrument Serif"/>
                <a:cs typeface="Instrument Serif"/>
              </a:defRPr>
            </a:lvl3pPr>
            <a:lvl4pPr algn="l">
              <a:defRPr sz="3300" b="0">
                <a:solidFill>
                  <a:srgbClr val="4C2534"/>
                </a:solidFill>
                <a:latin typeface="Instrument Serif"/>
                <a:ea typeface="Instrument Serif"/>
                <a:cs typeface="Instrument Serif"/>
              </a:defRPr>
            </a:lvl4pPr>
            <a:lvl5pPr algn="l">
              <a:defRPr sz="3300" b="0">
                <a:solidFill>
                  <a:srgbClr val="4C2534"/>
                </a:solidFill>
                <a:latin typeface="Instrument Serif"/>
                <a:ea typeface="Instrument Serif"/>
                <a:cs typeface="Instrument Serif"/>
              </a:defRPr>
            </a:lvl5pPr>
            <a:lvl6pPr algn="l">
              <a:defRPr sz="3300" b="0">
                <a:solidFill>
                  <a:srgbClr val="4C2534"/>
                </a:solidFill>
                <a:latin typeface="Instrument Serif"/>
                <a:ea typeface="Instrument Serif"/>
                <a:cs typeface="Instrument Serif"/>
              </a:defRPr>
            </a:lvl6pPr>
            <a:lvl7pPr algn="l">
              <a:defRPr sz="3300" b="0">
                <a:solidFill>
                  <a:srgbClr val="4C2534"/>
                </a:solidFill>
                <a:latin typeface="Instrument Serif"/>
                <a:ea typeface="Instrument Serif"/>
                <a:cs typeface="Instrument Serif"/>
              </a:defRPr>
            </a:lvl7pPr>
            <a:lvl8pPr algn="l">
              <a:defRPr sz="3300" b="0">
                <a:solidFill>
                  <a:srgbClr val="4C2534"/>
                </a:solidFill>
                <a:latin typeface="Instrument Serif"/>
                <a:ea typeface="Instrument Serif"/>
                <a:cs typeface="Instrument Serif"/>
              </a:defRPr>
            </a:lvl8pPr>
            <a:lvl9pPr algn="l">
              <a:defRPr sz="3300" b="0">
                <a:solidFill>
                  <a:srgbClr val="4C2534"/>
                </a:solidFill>
                <a:latin typeface="Instrument Serif"/>
                <a:ea typeface="Instrument Serif"/>
                <a:cs typeface="Instrument Serif"/>
              </a:defRPr>
            </a:lvl9pPr>
          </a:lstStyle>
          <a:p xmlns:a="http://schemas.openxmlformats.org/drawingml/2006/main">
            <a:pPr algn="l">
              <a:lnSpc>
                <a:spcPct val="106000"/>
              </a:lnSpc>
              <a:buNone/>
              <a:defRPr sz="3300" b="0">
                <a:solidFill>
                  <a:srgbClr val="4C2534"/>
                </a:solidFill>
                <a:latin typeface="Instrument Serif"/>
                <a:ea typeface="Instrument Serif"/>
                <a:cs typeface="Instrument Serif"/>
              </a:defRPr>
            </a:pPr>
            <a:r>
              <a:rPr sz="3300" b="0">
                <a:solidFill>
                  <a:srgbClr val="4C2534"/>
                </a:solidFill>
                <a:latin typeface="Instrument Serif"/>
                <a:ea typeface="Instrument Serif"/>
                <a:cs typeface="Instrument Serif"/>
              </a:rPr>
              <a:t xml:space="preserve">03</a:t>
            </a:r>
          </a:p>
        </p:txBody>
      </p:sp>
      <p:sp>
        <p:nvSpPr>
          <p:cNvPr id="14" name="slot.process.heading2">
            <a:extLst xmlns:a="http://schemas.openxmlformats.org/drawingml/2006/main">
              <a:ext uri="{FF2B5EF4-FFF2-40B4-BE49-F238E27FC236}">
                <a16:creationId xmlns:a16="http://schemas.microsoft.com/office/drawing/2014/main" id="{AD495104-929F-4B83-B146-FA2179AFA69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267700" y="4648200"/>
            <a:ext cx="3352800" cy="5238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l">
              <a:defRPr sz="2250" b="1">
                <a:solidFill>
                  <a:srgbClr val="292326"/>
                </a:solidFill>
                <a:latin typeface="Inter"/>
                <a:ea typeface="Inter"/>
                <a:cs typeface="Inter"/>
              </a:defRPr>
            </a:defPPr>
            <a:lvl1pPr algn="l">
              <a:defRPr sz="2250" b="1">
                <a:solidFill>
                  <a:srgbClr val="292326"/>
                </a:solidFill>
                <a:latin typeface="Inter"/>
                <a:ea typeface="Inter"/>
                <a:cs typeface="Inter"/>
              </a:defRPr>
            </a:lvl1pPr>
            <a:lvl2pPr algn="l">
              <a:defRPr sz="2250" b="1">
                <a:solidFill>
                  <a:srgbClr val="292326"/>
                </a:solidFill>
                <a:latin typeface="Inter"/>
                <a:ea typeface="Inter"/>
                <a:cs typeface="Inter"/>
              </a:defRPr>
            </a:lvl2pPr>
            <a:lvl3pPr algn="l">
              <a:defRPr sz="2250" b="1">
                <a:solidFill>
                  <a:srgbClr val="292326"/>
                </a:solidFill>
                <a:latin typeface="Inter"/>
                <a:ea typeface="Inter"/>
                <a:cs typeface="Inter"/>
              </a:defRPr>
            </a:lvl3pPr>
            <a:lvl4pPr algn="l">
              <a:defRPr sz="2250" b="1">
                <a:solidFill>
                  <a:srgbClr val="292326"/>
                </a:solidFill>
                <a:latin typeface="Inter"/>
                <a:ea typeface="Inter"/>
                <a:cs typeface="Inter"/>
              </a:defRPr>
            </a:lvl4pPr>
            <a:lvl5pPr algn="l">
              <a:defRPr sz="2250" b="1">
                <a:solidFill>
                  <a:srgbClr val="292326"/>
                </a:solidFill>
                <a:latin typeface="Inter"/>
                <a:ea typeface="Inter"/>
                <a:cs typeface="Inter"/>
              </a:defRPr>
            </a:lvl5pPr>
            <a:lvl6pPr algn="l">
              <a:defRPr sz="2250" b="1">
                <a:solidFill>
                  <a:srgbClr val="292326"/>
                </a:solidFill>
                <a:latin typeface="Inter"/>
                <a:ea typeface="Inter"/>
                <a:cs typeface="Inter"/>
              </a:defRPr>
            </a:lvl6pPr>
            <a:lvl7pPr algn="l">
              <a:defRPr sz="2250" b="1">
                <a:solidFill>
                  <a:srgbClr val="292326"/>
                </a:solidFill>
                <a:latin typeface="Inter"/>
                <a:ea typeface="Inter"/>
                <a:cs typeface="Inter"/>
              </a:defRPr>
            </a:lvl7pPr>
            <a:lvl8pPr algn="l">
              <a:defRPr sz="2250" b="1">
                <a:solidFill>
                  <a:srgbClr val="292326"/>
                </a:solidFill>
                <a:latin typeface="Inter"/>
                <a:ea typeface="Inter"/>
                <a:cs typeface="Inter"/>
              </a:defRPr>
            </a:lvl8pPr>
            <a:lvl9pPr algn="l">
              <a:defRPr sz="2250" b="1">
                <a:solidFill>
                  <a:srgbClr val="292326"/>
                </a:solidFill>
                <a:latin typeface="Inter"/>
                <a:ea typeface="Inter"/>
                <a:cs typeface="Inter"/>
              </a:defRPr>
            </a:lvl9pPr>
          </a:lstStyle>
          <a:p xmlns:a="http://schemas.openxmlformats.org/drawingml/2006/main">
            <a:pPr algn="l">
              <a:lnSpc>
                <a:spcPct val="106000"/>
              </a:lnSpc>
              <a:buNone/>
              <a:defRPr sz="2250" b="1">
                <a:solidFill>
                  <a:srgbClr val="292326"/>
                </a:solidFill>
                <a:latin typeface="Noto Sans SC"/>
                <a:ea typeface="Noto Sans SC"/>
                <a:cs typeface="Noto Sans SC"/>
              </a:defRPr>
            </a:pPr>
            <a:r>
              <a:rPr sz="2250" b="1">
                <a:solidFill>
                  <a:srgbClr val="292326"/>
                </a:solidFill>
                <a:latin typeface="Noto Sans SC"/>
                <a:ea typeface="Noto Sans SC"/>
                <a:cs typeface="Noto Sans SC"/>
              </a:rPr>
              <a:t xml:space="preserve">完善</a:t>
            </a:r>
          </a:p>
        </p:txBody>
      </p:sp>
      <p:sp>
        <p:nvSpPr>
          <p:cNvPr id="15" name="slot.process.body2">
            <a:extLst xmlns:a="http://schemas.openxmlformats.org/drawingml/2006/main">
              <a:ext uri="{FF2B5EF4-FFF2-40B4-BE49-F238E27FC236}">
                <a16:creationId xmlns:a16="http://schemas.microsoft.com/office/drawing/2014/main" id="{49D39EBD-74AB-45F5-BFF3-517651996C5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267700" y="5305425"/>
            <a:ext cx="3333750" cy="876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l">
              <a:defRPr sz="1650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defPPr>
            <a:lvl1pPr algn="l">
              <a:defRPr sz="1650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1pPr>
            <a:lvl2pPr algn="l">
              <a:defRPr sz="1650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2pPr>
            <a:lvl3pPr algn="l">
              <a:defRPr sz="1650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3pPr>
            <a:lvl4pPr algn="l">
              <a:defRPr sz="1650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4pPr>
            <a:lvl5pPr algn="l">
              <a:defRPr sz="1650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5pPr>
            <a:lvl6pPr algn="l">
              <a:defRPr sz="1650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6pPr>
            <a:lvl7pPr algn="l">
              <a:defRPr sz="1650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7pPr>
            <a:lvl8pPr algn="l">
              <a:defRPr sz="1650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8pPr>
            <a:lvl9pPr algn="l">
              <a:defRPr sz="1650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9pPr>
          </a:lstStyle>
          <a:p xmlns:a="http://schemas.openxmlformats.org/drawingml/2006/main">
            <a:pPr algn="l">
              <a:lnSpc>
                <a:spcPct val="106000"/>
              </a:lnSpc>
              <a:buNone/>
              <a:defRPr sz="1650" b="0">
                <a:solidFill>
                  <a:srgbClr val="292326"/>
                </a:solidFill>
                <a:latin typeface="Noto Sans SC"/>
                <a:ea typeface="Noto Sans SC"/>
                <a:cs typeface="Noto Sans SC"/>
              </a:defRPr>
            </a:pPr>
            <a:r>
              <a:rPr sz="1650" b="0">
                <a:solidFill>
                  <a:srgbClr val="292326"/>
                </a:solidFill>
                <a:latin typeface="Noto Sans SC"/>
                <a:ea typeface="Noto Sans SC"/>
                <a:cs typeface="Noto Sans SC"/>
              </a:rPr>
              <a:t xml:space="preserve">测试构图，去掉干扰，再检查最终呈现。</a:t>
            </a:r>
          </a:p>
        </p:txBody>
      </p:sp>
      <p:sp>
        <p:nvSpPr>
          <p:cNvPr id="16" name="slot.process.caption">
            <a:extLst xmlns:a="http://schemas.openxmlformats.org/drawingml/2006/main">
              <a:ext uri="{FF2B5EF4-FFF2-40B4-BE49-F238E27FC236}">
                <a16:creationId xmlns:a16="http://schemas.microsoft.com/office/drawing/2014/main" id="{DA37A035-F1F2-4668-B220-A50960ACBAC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52450" y="6172200"/>
            <a:ext cx="10858500" cy="2571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l">
              <a:defRPr sz="975" b="0">
                <a:solidFill>
                  <a:srgbClr val="776B6E"/>
                </a:solidFill>
                <a:latin typeface="Inter"/>
                <a:ea typeface="Inter"/>
                <a:cs typeface="Inter"/>
              </a:defRPr>
            </a:defPPr>
            <a:lvl1pPr algn="l">
              <a:defRPr sz="975" b="0">
                <a:solidFill>
                  <a:srgbClr val="776B6E"/>
                </a:solidFill>
                <a:latin typeface="Inter"/>
                <a:ea typeface="Inter"/>
                <a:cs typeface="Inter"/>
              </a:defRPr>
            </a:lvl1pPr>
            <a:lvl2pPr algn="l">
              <a:defRPr sz="975" b="0">
                <a:solidFill>
                  <a:srgbClr val="776B6E"/>
                </a:solidFill>
                <a:latin typeface="Inter"/>
                <a:ea typeface="Inter"/>
                <a:cs typeface="Inter"/>
              </a:defRPr>
            </a:lvl2pPr>
            <a:lvl3pPr algn="l">
              <a:defRPr sz="975" b="0">
                <a:solidFill>
                  <a:srgbClr val="776B6E"/>
                </a:solidFill>
                <a:latin typeface="Inter"/>
                <a:ea typeface="Inter"/>
                <a:cs typeface="Inter"/>
              </a:defRPr>
            </a:lvl3pPr>
            <a:lvl4pPr algn="l">
              <a:defRPr sz="975" b="0">
                <a:solidFill>
                  <a:srgbClr val="776B6E"/>
                </a:solidFill>
                <a:latin typeface="Inter"/>
                <a:ea typeface="Inter"/>
                <a:cs typeface="Inter"/>
              </a:defRPr>
            </a:lvl4pPr>
            <a:lvl5pPr algn="l">
              <a:defRPr sz="975" b="0">
                <a:solidFill>
                  <a:srgbClr val="776B6E"/>
                </a:solidFill>
                <a:latin typeface="Inter"/>
                <a:ea typeface="Inter"/>
                <a:cs typeface="Inter"/>
              </a:defRPr>
            </a:lvl5pPr>
            <a:lvl6pPr algn="l">
              <a:defRPr sz="975" b="0">
                <a:solidFill>
                  <a:srgbClr val="776B6E"/>
                </a:solidFill>
                <a:latin typeface="Inter"/>
                <a:ea typeface="Inter"/>
                <a:cs typeface="Inter"/>
              </a:defRPr>
            </a:lvl6pPr>
            <a:lvl7pPr algn="l">
              <a:defRPr sz="975" b="0">
                <a:solidFill>
                  <a:srgbClr val="776B6E"/>
                </a:solidFill>
                <a:latin typeface="Inter"/>
                <a:ea typeface="Inter"/>
                <a:cs typeface="Inter"/>
              </a:defRPr>
            </a:lvl7pPr>
            <a:lvl8pPr algn="l">
              <a:defRPr sz="975" b="0">
                <a:solidFill>
                  <a:srgbClr val="776B6E"/>
                </a:solidFill>
                <a:latin typeface="Inter"/>
                <a:ea typeface="Inter"/>
                <a:cs typeface="Inter"/>
              </a:defRPr>
            </a:lvl8pPr>
            <a:lvl9pPr algn="l">
              <a:defRPr sz="975" b="0">
                <a:solidFill>
                  <a:srgbClr val="776B6E"/>
                </a:solidFill>
                <a:latin typeface="Inter"/>
                <a:ea typeface="Inter"/>
                <a:cs typeface="Inter"/>
              </a:defRPr>
            </a:lvl9pPr>
          </a:lstStyle>
          <a:p xmlns:a="http://schemas.openxmlformats.org/drawingml/2006/main">
            <a:pPr algn="l">
              <a:lnSpc>
                <a:spcPct val="106000"/>
              </a:lnSpc>
              <a:buNone/>
              <a:defRPr sz="975" b="0">
                <a:solidFill>
                  <a:srgbClr val="776B6E"/>
                </a:solidFill>
                <a:latin typeface="Noto Sans SC"/>
                <a:ea typeface="Noto Sans SC"/>
                <a:cs typeface="Noto Sans SC"/>
              </a:defRPr>
            </a:pPr>
            <a:r>
              <a:rPr sz="975" b="0">
                <a:solidFill>
                  <a:srgbClr val="776B6E"/>
                </a:solidFill>
                <a:latin typeface="Noto Sans SC"/>
                <a:ea typeface="Noto Sans SC"/>
                <a:cs typeface="Noto Sans SC"/>
              </a:rPr>
              <a:t xml:space="preserve">这些自主练习所采用的一种创作方法。</a:t>
            </a:r>
          </a:p>
        </p:txBody>
      </p:sp>
      <p:sp>
        <p:nvSpPr>
          <p:cNvPr id="17" name="slot.process.note">
            <a:extLst xmlns:a="http://schemas.openxmlformats.org/drawingml/2006/main">
              <a:ext uri="{FF2B5EF4-FFF2-40B4-BE49-F238E27FC236}">
                <a16:creationId xmlns:a16="http://schemas.microsoft.com/office/drawing/2014/main" id="{27E54E4B-DE41-461D-9CAA-79605BF4627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6477000"/>
            <a:ext cx="102870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l">
              <a:defRPr sz="825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defPPr>
            <a:lvl1pPr algn="l">
              <a:defRPr sz="825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1pPr>
            <a:lvl2pPr algn="l">
              <a:defRPr sz="825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2pPr>
            <a:lvl3pPr algn="l">
              <a:defRPr sz="825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3pPr>
            <a:lvl4pPr algn="l">
              <a:defRPr sz="825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4pPr>
            <a:lvl5pPr algn="l">
              <a:defRPr sz="825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5pPr>
            <a:lvl6pPr algn="l">
              <a:defRPr sz="825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6pPr>
            <a:lvl7pPr algn="l">
              <a:defRPr sz="825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7pPr>
            <a:lvl8pPr algn="l">
              <a:defRPr sz="825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8pPr>
            <a:lvl9pPr algn="l">
              <a:defRPr sz="825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9pPr>
          </a:lstStyle>
          <a:p xmlns:a="http://schemas.openxmlformats.org/drawingml/2006/main">
            <a:pPr algn="l">
              <a:lnSpc>
                <a:spcPct val="106000"/>
              </a:lnSpc>
              <a:buNone/>
              <a:defRPr sz="825" b="0">
                <a:solidFill>
                  <a:srgbClr val="292326"/>
                </a:solidFill>
                <a:latin typeface="Noto Sans SC"/>
                <a:ea typeface="Noto Sans SC"/>
                <a:cs typeface="Noto Sans SC"/>
              </a:defRPr>
            </a:pPr>
            <a:r>
              <a:rPr sz="825" b="0">
                <a:solidFill>
                  <a:srgbClr val="292326"/>
                </a:solidFill>
                <a:latin typeface="Noto Sans SC"/>
                <a:ea typeface="Noto Sans SC"/>
                <a:cs typeface="Noto Sans SC"/>
              </a:rPr>
              <a:t xml:space="preserve">虚构创作者；原创概念练习，并非客户委托作品。</a:t>
            </a:r>
          </a:p>
        </p:txBody>
      </p:sp>
      <p:sp>
        <p:nvSpPr>
          <p:cNvPr id="18" name="slot.process.number">
            <a:extLst xmlns:a="http://schemas.openxmlformats.org/drawingml/2006/main">
              <a:ext uri="{FF2B5EF4-FFF2-40B4-BE49-F238E27FC236}">
                <a16:creationId xmlns:a16="http://schemas.microsoft.com/office/drawing/2014/main" id="{10A26A92-43E6-452E-879A-46144D9D8B4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953750" y="6477000"/>
            <a:ext cx="714375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r">
              <a:defRPr sz="900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defPPr>
            <a:lvl1pPr algn="r">
              <a:defRPr sz="900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1pPr>
            <a:lvl2pPr algn="r">
              <a:defRPr sz="900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2pPr>
            <a:lvl3pPr algn="r">
              <a:defRPr sz="900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3pPr>
            <a:lvl4pPr algn="r">
              <a:defRPr sz="900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4pPr>
            <a:lvl5pPr algn="r">
              <a:defRPr sz="900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5pPr>
            <a:lvl6pPr algn="r">
              <a:defRPr sz="900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6pPr>
            <a:lvl7pPr algn="r">
              <a:defRPr sz="900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7pPr>
            <a:lvl8pPr algn="r">
              <a:defRPr sz="900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8pPr>
            <a:lvl9pPr algn="r">
              <a:defRPr sz="900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9pPr>
          </a:lstStyle>
          <a:p xmlns:a="http://schemas.openxmlformats.org/drawingml/2006/main">
            <a:pPr algn="r">
              <a:lnSpc>
                <a:spcPct val="106000"/>
              </a:lnSpc>
              <a:buNone/>
              <a:defRPr sz="900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pPr>
            <a:r>
              <a:rPr sz="900" b="0">
                <a:solidFill>
                  <a:srgbClr val="292326"/>
                </a:solidFill>
                <a:latin typeface="Inter"/>
                <a:ea typeface="Inter"/>
                <a:cs typeface="Inter"/>
              </a:rPr>
              <a:t xml:space="preserve">08 / 10</a:t>
            </a:r>
          </a:p>
        </p:txBody>
      </p:sp>
    </p:spTree>
    <p:extLst>
      <p:ext uri="{BB962C8B-B14F-4D97-AF65-F5344CB8AC3E}">
        <p14:creationId xmlns:p14="http://schemas.microsoft.com/office/powerpoint/2010/main" val="766610512"/>
      </p:ext>
    </p:extLst>
  </p:cSld>
</p:sld>
</file>

<file path=ppt/slides/slide9.xml><?xml version="1.0" encoding="utf-8"?>
<p:sld xmlns:p="http://schemas.openxmlformats.org/presentationml/2006/main">
  <p:cSld>
    <p:bg>
      <p:bgPr>
        <a:solidFill xmlns:a="http://schemas.openxmlformats.org/drawingml/2006/main">
          <a:srgbClr val="EEE0AB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8" name="slot.record.brand">
            <a:extLst xmlns:a="http://schemas.openxmlformats.org/drawingml/2006/main">
              <a:ext uri="{FF2B5EF4-FFF2-40B4-BE49-F238E27FC236}">
                <a16:creationId xmlns:a16="http://schemas.microsoft.com/office/drawing/2014/main" id="{CD4CFB69-1D57-4B94-87C4-B1B4A564607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323850"/>
            <a:ext cx="619125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l">
              <a:defRPr sz="1350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defPPr>
            <a:lvl1pPr algn="l">
              <a:defRPr sz="1350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1pPr>
            <a:lvl2pPr algn="l">
              <a:defRPr sz="1350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2pPr>
            <a:lvl3pPr algn="l">
              <a:defRPr sz="1350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3pPr>
            <a:lvl4pPr algn="l">
              <a:defRPr sz="1350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4pPr>
            <a:lvl5pPr algn="l">
              <a:defRPr sz="1350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5pPr>
            <a:lvl6pPr algn="l">
              <a:defRPr sz="1350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6pPr>
            <a:lvl7pPr algn="l">
              <a:defRPr sz="1350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7pPr>
            <a:lvl8pPr algn="l">
              <a:defRPr sz="1350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8pPr>
            <a:lvl9pPr algn="l">
              <a:defRPr sz="1350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9pPr>
          </a:lstStyle>
          <a:p xmlns:a="http://schemas.openxmlformats.org/drawingml/2006/main">
            <a:pPr algn="l">
              <a:lnSpc>
                <a:spcPct val="106000"/>
              </a:lnSpc>
              <a:buNone/>
              <a:defRPr sz="1350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pPr>
            <a:r>
              <a:rPr sz="1350" b="0">
                <a:solidFill>
                  <a:srgbClr val="292326"/>
                </a:solidFill>
                <a:latin typeface="Inter"/>
                <a:ea typeface="Inter"/>
                <a:cs typeface="Inter"/>
              </a:rPr>
              <a:t xml:space="preserve">Mira Lane</a:t>
            </a:r>
          </a:p>
        </p:txBody>
      </p:sp>
      <p:sp>
        <p:nvSpPr>
          <p:cNvPr id="2" name="slot.record.edition">
            <a:extLst xmlns:a="http://schemas.openxmlformats.org/drawingml/2006/main">
              <a:ext uri="{FF2B5EF4-FFF2-40B4-BE49-F238E27FC236}">
                <a16:creationId xmlns:a16="http://schemas.microsoft.com/office/drawing/2014/main" id="{25DF8799-7A38-4A22-9E84-BE15F2031D5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334250" y="352425"/>
            <a:ext cx="4333875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r">
              <a:defRPr sz="900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defPPr>
            <a:lvl1pPr algn="r">
              <a:defRPr sz="900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1pPr>
            <a:lvl2pPr algn="r">
              <a:defRPr sz="900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2pPr>
            <a:lvl3pPr algn="r">
              <a:defRPr sz="900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3pPr>
            <a:lvl4pPr algn="r">
              <a:defRPr sz="900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4pPr>
            <a:lvl5pPr algn="r">
              <a:defRPr sz="900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5pPr>
            <a:lvl6pPr algn="r">
              <a:defRPr sz="900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6pPr>
            <a:lvl7pPr algn="r">
              <a:defRPr sz="900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7pPr>
            <a:lvl8pPr algn="r">
              <a:defRPr sz="900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8pPr>
            <a:lvl9pPr algn="r">
              <a:defRPr sz="900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9pPr>
          </a:lstStyle>
          <a:p xmlns:a="http://schemas.openxmlformats.org/drawingml/2006/main">
            <a:pPr algn="r">
              <a:lnSpc>
                <a:spcPct val="106000"/>
              </a:lnSpc>
              <a:buNone/>
              <a:defRPr sz="900" b="0">
                <a:solidFill>
                  <a:srgbClr val="292326"/>
                </a:solidFill>
                <a:latin typeface="Noto Sans SC"/>
                <a:ea typeface="Noto Sans SC"/>
                <a:cs typeface="Noto Sans SC"/>
              </a:defRPr>
            </a:pPr>
            <a:r>
              <a:rPr sz="900" b="0">
                <a:solidFill>
                  <a:srgbClr val="292326"/>
                </a:solidFill>
                <a:latin typeface="Noto Sans SC"/>
                <a:ea typeface="Noto Sans SC"/>
                <a:cs typeface="Noto Sans SC"/>
              </a:rPr>
              <a:t xml:space="preserve">创作选集 / 2026</a:t>
            </a:r>
          </a:p>
        </p:txBody>
      </p:sp>
      <p:sp>
        <p:nvSpPr>
          <p:cNvPr id="3" name="slot.record.title">
            <a:extLst xmlns:a="http://schemas.openxmlformats.org/drawingml/2006/main">
              <a:ext uri="{FF2B5EF4-FFF2-40B4-BE49-F238E27FC236}">
                <a16:creationId xmlns:a16="http://schemas.microsoft.com/office/drawing/2014/main" id="{C563FC2E-F107-4EAE-B90F-C6A25DC175C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23875" y="1200150"/>
            <a:ext cx="10858500" cy="1276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l">
              <a:defRPr sz="7200" b="0">
                <a:solidFill>
                  <a:srgbClr val="4C2534"/>
                </a:solidFill>
                <a:latin typeface="Instrument Serif"/>
                <a:ea typeface="Instrument Serif"/>
                <a:cs typeface="Instrument Serif"/>
              </a:defRPr>
            </a:defPPr>
            <a:lvl1pPr algn="l">
              <a:defRPr sz="7200" b="0">
                <a:solidFill>
                  <a:srgbClr val="4C2534"/>
                </a:solidFill>
                <a:latin typeface="Instrument Serif"/>
                <a:ea typeface="Instrument Serif"/>
                <a:cs typeface="Instrument Serif"/>
              </a:defRPr>
            </a:lvl1pPr>
            <a:lvl2pPr algn="l">
              <a:defRPr sz="7200" b="0">
                <a:solidFill>
                  <a:srgbClr val="4C2534"/>
                </a:solidFill>
                <a:latin typeface="Instrument Serif"/>
                <a:ea typeface="Instrument Serif"/>
                <a:cs typeface="Instrument Serif"/>
              </a:defRPr>
            </a:lvl2pPr>
            <a:lvl3pPr algn="l">
              <a:defRPr sz="7200" b="0">
                <a:solidFill>
                  <a:srgbClr val="4C2534"/>
                </a:solidFill>
                <a:latin typeface="Instrument Serif"/>
                <a:ea typeface="Instrument Serif"/>
                <a:cs typeface="Instrument Serif"/>
              </a:defRPr>
            </a:lvl3pPr>
            <a:lvl4pPr algn="l">
              <a:defRPr sz="7200" b="0">
                <a:solidFill>
                  <a:srgbClr val="4C2534"/>
                </a:solidFill>
                <a:latin typeface="Instrument Serif"/>
                <a:ea typeface="Instrument Serif"/>
                <a:cs typeface="Instrument Serif"/>
              </a:defRPr>
            </a:lvl4pPr>
            <a:lvl5pPr algn="l">
              <a:defRPr sz="7200" b="0">
                <a:solidFill>
                  <a:srgbClr val="4C2534"/>
                </a:solidFill>
                <a:latin typeface="Instrument Serif"/>
                <a:ea typeface="Instrument Serif"/>
                <a:cs typeface="Instrument Serif"/>
              </a:defRPr>
            </a:lvl5pPr>
            <a:lvl6pPr algn="l">
              <a:defRPr sz="7200" b="0">
                <a:solidFill>
                  <a:srgbClr val="4C2534"/>
                </a:solidFill>
                <a:latin typeface="Instrument Serif"/>
                <a:ea typeface="Instrument Serif"/>
                <a:cs typeface="Instrument Serif"/>
              </a:defRPr>
            </a:lvl6pPr>
            <a:lvl7pPr algn="l">
              <a:defRPr sz="7200" b="0">
                <a:solidFill>
                  <a:srgbClr val="4C2534"/>
                </a:solidFill>
                <a:latin typeface="Instrument Serif"/>
                <a:ea typeface="Instrument Serif"/>
                <a:cs typeface="Instrument Serif"/>
              </a:defRPr>
            </a:lvl7pPr>
            <a:lvl8pPr algn="l">
              <a:defRPr sz="7200" b="0">
                <a:solidFill>
                  <a:srgbClr val="4C2534"/>
                </a:solidFill>
                <a:latin typeface="Instrument Serif"/>
                <a:ea typeface="Instrument Serif"/>
                <a:cs typeface="Instrument Serif"/>
              </a:defRPr>
            </a:lvl8pPr>
            <a:lvl9pPr algn="l">
              <a:defRPr sz="7200" b="0">
                <a:solidFill>
                  <a:srgbClr val="4C2534"/>
                </a:solidFill>
                <a:latin typeface="Instrument Serif"/>
                <a:ea typeface="Instrument Serif"/>
                <a:cs typeface="Instrument Serif"/>
              </a:defRPr>
            </a:lvl9pPr>
          </a:lstStyle>
          <a:p xmlns:a="http://schemas.openxmlformats.org/drawingml/2006/main">
            <a:pPr algn="l">
              <a:lnSpc>
                <a:spcPct val="106000"/>
              </a:lnSpc>
              <a:buNone/>
              <a:defRPr sz="7200" b="0">
                <a:solidFill>
                  <a:srgbClr val="4C2534"/>
                </a:solidFill>
                <a:latin typeface="Noto Serif SC"/>
                <a:ea typeface="Noto Serif SC"/>
                <a:cs typeface="Noto Serif SC"/>
              </a:defRPr>
            </a:pPr>
            <a:r>
              <a:rPr sz="5925" b="0">
                <a:solidFill>
                  <a:srgbClr val="4C2534"/>
                </a:solidFill>
                <a:latin typeface="Noto Serif SC"/>
                <a:ea typeface="Noto Serif SC"/>
                <a:cs typeface="Noto Serif SC"/>
              </a:rPr>
              <a:t xml:space="preserve">项目手记</a:t>
            </a:r>
          </a:p>
        </p:txBody>
      </p:sp>
      <p:graphicFrame>
        <p:nvGraphicFrame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E3D1978C-1E35-4B16-A6C8-BD9546AC085A}"/>
              </a:ext>
            </a:extLst>
          </p:cNvPr>
          <p:cNvGraphicFramePr/>
          <p:nvPr/>
        </p:nvGraphicFramePr>
        <p:xfrm>
          <a:off xmlns:a="http://schemas.openxmlformats.org/drawingml/2006/main" x="552450" y="3086100"/>
          <a:ext xmlns:a="http://schemas.openxmlformats.org/drawingml/2006/main" cx="11001375" cy="2628900"/>
        </p:xfrm>
        <a:graphic xmlns:a="http://schemas.openxmlformats.org/drawingml/2006/main">
          <a:graphicData uri="http://schemas.openxmlformats.org/drawingml/2006/table">
            <a:tbl>
              <a:tblPr/>
              <a:tblGrid>
                <a:gridCol w="4762500"/>
                <a:gridCol w="4429125"/>
                <a:gridCol w="1809750"/>
              </a:tblGrid>
              <a:tr h="657225">
                <a:tc>
                  <a:txBody>
                    <a:bodyPr lIns="0" tIns="114300" rIns="114300" bIns="114300">
                      <a:noAutofit/>
                    </a:bodyPr>
                    <a:lstStyle/>
                    <a:p xmlns:a="http://schemas.openxmlformats.org/drawingml/2006/main">
                      <a:pPr/>
                      <a:r>
                        <a:rPr sz="1875" b="1">
                          <a:solidFill>
                            <a:srgbClr val="292326"/>
                          </a:solidFill>
                          <a:latin typeface="Noto Sans SC"/>
                          <a:ea typeface="Noto Sans SC"/>
                          <a:cs typeface="Noto Sans SC"/>
                        </a:rPr>
                        <a:t xml:space="preserve">作品</a:t>
                      </a:r>
                    </a:p>
                  </a:txBody>
                  <a:tcPr marL="91440" marR="91440" marT="45720" marB="45720" anchor="ctr">
                    <a:lnL w="0">
                      <a:solidFill>
                        <a:srgbClr val="EEE0AB"/>
                      </a:solidFill>
                      <a:prstDash val="solid"/>
                    </a:lnL>
                    <a:lnR w="0">
                      <a:solidFill>
                        <a:srgbClr val="EEE0AB"/>
                      </a:solidFill>
                      <a:prstDash val="solid"/>
                    </a:lnR>
                    <a:lnT w="0">
                      <a:solidFill>
                        <a:srgbClr val="EEE0AB"/>
                      </a:solidFill>
                      <a:prstDash val="solid"/>
                    </a:lnT>
                    <a:lnB w="0">
                      <a:solidFill>
                        <a:srgbClr val="EEE0AB"/>
                      </a:solidFill>
                      <a:prstDash val="solid"/>
                    </a:lnB>
                    <a:solidFill>
                      <a:srgbClr val="EEE0AB"/>
                    </a:solidFill>
                  </a:tcPr>
                </a:tc>
                <a:tc>
                  <a:txBody>
                    <a:bodyPr lIns="0" tIns="114300" rIns="114300" bIns="114300">
                      <a:noAutofit/>
                    </a:bodyPr>
                    <a:lstStyle/>
                    <a:p xmlns:a="http://schemas.openxmlformats.org/drawingml/2006/main">
                      <a:pPr/>
                      <a:r>
                        <a:rPr sz="1875" b="1">
                          <a:solidFill>
                            <a:srgbClr val="292326"/>
                          </a:solidFill>
                          <a:latin typeface="Noto Sans SC"/>
                          <a:ea typeface="Noto Sans SC"/>
                          <a:cs typeface="Noto Sans SC"/>
                        </a:rPr>
                        <a:t xml:space="preserve">方向</a:t>
                      </a:r>
                    </a:p>
                  </a:txBody>
                  <a:tcPr marL="91440" marR="91440" marT="45720" marB="45720" anchor="ctr">
                    <a:lnR w="0">
                      <a:solidFill>
                        <a:srgbClr val="EEE0AB"/>
                      </a:solidFill>
                      <a:prstDash val="solid"/>
                    </a:lnR>
                    <a:lnT w="0">
                      <a:solidFill>
                        <a:srgbClr val="EEE0AB"/>
                      </a:solidFill>
                      <a:prstDash val="solid"/>
                    </a:lnT>
                    <a:lnB w="0">
                      <a:solidFill>
                        <a:srgbClr val="EEE0AB"/>
                      </a:solidFill>
                      <a:prstDash val="solid"/>
                    </a:lnB>
                    <a:solidFill>
                      <a:srgbClr val="EEE0AB"/>
                    </a:solidFill>
                  </a:tcPr>
                </a:tc>
                <a:tc>
                  <a:txBody>
                    <a:bodyPr lIns="0" tIns="114300" rIns="114300" bIns="114300">
                      <a:noAutofit/>
                    </a:bodyPr>
                    <a:lstStyle/>
                    <a:p xmlns:a="http://schemas.openxmlformats.org/drawingml/2006/main">
                      <a:pPr/>
                      <a:r>
                        <a:rPr sz="1875" b="1">
                          <a:solidFill>
                            <a:srgbClr val="292326"/>
                          </a:solidFill>
                          <a:latin typeface="Noto Sans SC"/>
                          <a:ea typeface="Noto Sans SC"/>
                          <a:cs typeface="Noto Sans SC"/>
                        </a:rPr>
                        <a:t xml:space="preserve">年份</a:t>
                      </a:r>
                    </a:p>
                  </a:txBody>
                  <a:tcPr marL="91440" marR="91440" marT="45720" marB="45720" anchor="ctr">
                    <a:lnR w="0">
                      <a:solidFill>
                        <a:srgbClr val="EEE0AB"/>
                      </a:solidFill>
                      <a:prstDash val="solid"/>
                    </a:lnR>
                    <a:lnT w="0">
                      <a:solidFill>
                        <a:srgbClr val="EEE0AB"/>
                      </a:solidFill>
                      <a:prstDash val="solid"/>
                    </a:lnT>
                    <a:lnB w="0">
                      <a:solidFill>
                        <a:srgbClr val="EEE0AB"/>
                      </a:solidFill>
                      <a:prstDash val="solid"/>
                    </a:lnB>
                    <a:solidFill>
                      <a:srgbClr val="EEE0AB"/>
                    </a:solidFill>
                  </a:tcPr>
                </a:tc>
              </a:tr>
              <a:tr h="657225">
                <a:tc>
                  <a:txBody>
                    <a:bodyPr lIns="0" tIns="114300" rIns="114300" bIns="114300">
                      <a:noAutofit/>
                    </a:bodyPr>
                    <a:lstStyle/>
                    <a:p xmlns:a="http://schemas.openxmlformats.org/drawingml/2006/main">
                      <a:pPr/>
                      <a:r>
                        <a:rPr sz="1875" b="0">
                          <a:solidFill>
                            <a:srgbClr val="292326"/>
                          </a:solidFill>
                          <a:latin typeface="Noto Sans SC"/>
                          <a:ea typeface="Noto Sans SC"/>
                          <a:cs typeface="Noto Sans SC"/>
                        </a:rPr>
                        <a:t xml:space="preserve">页边杂志</a:t>
                      </a:r>
                    </a:p>
                  </a:txBody>
                  <a:tcPr marL="91440" marR="91440" marT="45720" marB="45720" anchor="ctr">
                    <a:lnL w="0">
                      <a:solidFill>
                        <a:srgbClr val="EEE0AB"/>
                      </a:solidFill>
                      <a:prstDash val="solid"/>
                    </a:lnL>
                    <a:lnR w="0">
                      <a:solidFill>
                        <a:srgbClr val="EEE0AB"/>
                      </a:solidFill>
                      <a:prstDash val="solid"/>
                    </a:lnR>
                    <a:lnB w="0">
                      <a:solidFill>
                        <a:srgbClr val="EEE0AB"/>
                      </a:solidFill>
                      <a:prstDash val="solid"/>
                    </a:lnB>
                    <a:solidFill>
                      <a:srgbClr val="EEE0AB"/>
                    </a:solidFill>
                  </a:tcPr>
                </a:tc>
                <a:tc>
                  <a:txBody>
                    <a:bodyPr lIns="0" tIns="114300" rIns="114300" bIns="114300">
                      <a:noAutofit/>
                    </a:bodyPr>
                    <a:lstStyle/>
                    <a:p xmlns:a="http://schemas.openxmlformats.org/drawingml/2006/main">
                      <a:pPr/>
                      <a:r>
                        <a:rPr sz="1875" b="0">
                          <a:solidFill>
                            <a:srgbClr val="292326"/>
                          </a:solidFill>
                          <a:latin typeface="Noto Sans SC"/>
                          <a:ea typeface="Noto Sans SC"/>
                          <a:cs typeface="Noto Sans SC"/>
                        </a:rPr>
                        <a:t xml:space="preserve">编辑与视觉方向</a:t>
                      </a:r>
                    </a:p>
                  </a:txBody>
                  <a:tcPr marL="91440" marR="91440" marT="45720" marB="45720" anchor="ctr">
                    <a:lnR w="0">
                      <a:solidFill>
                        <a:srgbClr val="EEE0AB"/>
                      </a:solidFill>
                      <a:prstDash val="solid"/>
                    </a:lnR>
                    <a:lnB w="0">
                      <a:solidFill>
                        <a:srgbClr val="EEE0AB"/>
                      </a:solidFill>
                      <a:prstDash val="solid"/>
                    </a:lnB>
                    <a:solidFill>
                      <a:srgbClr val="EEE0AB"/>
                    </a:solidFill>
                  </a:tcPr>
                </a:tc>
                <a:tc>
                  <a:txBody>
                    <a:bodyPr lIns="0" tIns="114300" rIns="114300" bIns="114300">
                      <a:noAutofit/>
                    </a:bodyPr>
                    <a:lstStyle/>
                    <a:p xmlns:a="http://schemas.openxmlformats.org/drawingml/2006/main">
                      <a:pPr/>
                      <a:r>
                        <a:rPr sz="1875" b="0">
                          <a:solidFill>
                            <a:srgbClr val="292326"/>
                          </a:solidFill>
                          <a:latin typeface="Noto Sans SC"/>
                          <a:ea typeface="Noto Sans SC"/>
                          <a:cs typeface="Noto Sans SC"/>
                        </a:rPr>
                        <a:t xml:space="preserve">2026</a:t>
                      </a:r>
                    </a:p>
                  </a:txBody>
                  <a:tcPr marL="91440" marR="91440" marT="45720" marB="45720" anchor="ctr">
                    <a:lnR w="0">
                      <a:solidFill>
                        <a:srgbClr val="EEE0AB"/>
                      </a:solidFill>
                      <a:prstDash val="solid"/>
                    </a:lnR>
                    <a:lnB w="0">
                      <a:solidFill>
                        <a:srgbClr val="EEE0AB"/>
                      </a:solidFill>
                      <a:prstDash val="solid"/>
                    </a:lnB>
                    <a:solidFill>
                      <a:srgbClr val="EEE0AB"/>
                    </a:solidFill>
                  </a:tcPr>
                </a:tc>
              </a:tr>
              <a:tr h="657225">
                <a:tc>
                  <a:txBody>
                    <a:bodyPr lIns="0" tIns="114300" rIns="114300" bIns="114300">
                      <a:noAutofit/>
                    </a:bodyPr>
                    <a:lstStyle/>
                    <a:p xmlns:a="http://schemas.openxmlformats.org/drawingml/2006/main">
                      <a:pPr/>
                      <a:r>
                        <a:rPr sz="1875" b="0">
                          <a:solidFill>
                            <a:srgbClr val="292326"/>
                          </a:solidFill>
                          <a:latin typeface="Noto Sans SC"/>
                          <a:ea typeface="Noto Sans SC"/>
                          <a:cs typeface="Noto Sans SC"/>
                        </a:rPr>
                        <a:t xml:space="preserve">安静的器物</a:t>
                      </a:r>
                    </a:p>
                  </a:txBody>
                  <a:tcPr marL="91440" marR="91440" marT="45720" marB="45720" anchor="ctr">
                    <a:lnL w="0">
                      <a:solidFill>
                        <a:srgbClr val="EEE0AB"/>
                      </a:solidFill>
                      <a:prstDash val="solid"/>
                    </a:lnL>
                    <a:lnR w="0">
                      <a:solidFill>
                        <a:srgbClr val="EEE0AB"/>
                      </a:solidFill>
                      <a:prstDash val="solid"/>
                    </a:lnR>
                    <a:lnB w="0">
                      <a:solidFill>
                        <a:srgbClr val="EEE0AB"/>
                      </a:solidFill>
                      <a:prstDash val="solid"/>
                    </a:lnB>
                    <a:solidFill>
                      <a:srgbClr val="EEE0AB"/>
                    </a:solidFill>
                  </a:tcPr>
                </a:tc>
                <a:tc>
                  <a:txBody>
                    <a:bodyPr lIns="0" tIns="114300" rIns="114300" bIns="114300">
                      <a:noAutofit/>
                    </a:bodyPr>
                    <a:lstStyle/>
                    <a:p xmlns:a="http://schemas.openxmlformats.org/drawingml/2006/main">
                      <a:pPr/>
                      <a:r>
                        <a:rPr sz="1875" b="0">
                          <a:solidFill>
                            <a:srgbClr val="292326"/>
                          </a:solidFill>
                          <a:latin typeface="Noto Sans SC"/>
                          <a:ea typeface="Noto Sans SC"/>
                          <a:cs typeface="Noto Sans SC"/>
                        </a:rPr>
                        <a:t xml:space="preserve">静物视觉方向</a:t>
                      </a:r>
                    </a:p>
                  </a:txBody>
                  <a:tcPr marL="91440" marR="91440" marT="45720" marB="45720" anchor="ctr">
                    <a:lnR w="0">
                      <a:solidFill>
                        <a:srgbClr val="EEE0AB"/>
                      </a:solidFill>
                      <a:prstDash val="solid"/>
                    </a:lnR>
                    <a:lnB w="0">
                      <a:solidFill>
                        <a:srgbClr val="EEE0AB"/>
                      </a:solidFill>
                      <a:prstDash val="solid"/>
                    </a:lnB>
                    <a:solidFill>
                      <a:srgbClr val="EEE0AB"/>
                    </a:solidFill>
                  </a:tcPr>
                </a:tc>
                <a:tc>
                  <a:txBody>
                    <a:bodyPr lIns="0" tIns="114300" rIns="114300" bIns="114300">
                      <a:noAutofit/>
                    </a:bodyPr>
                    <a:lstStyle/>
                    <a:p xmlns:a="http://schemas.openxmlformats.org/drawingml/2006/main">
                      <a:pPr/>
                      <a:r>
                        <a:rPr sz="1875" b="0">
                          <a:solidFill>
                            <a:srgbClr val="292326"/>
                          </a:solidFill>
                          <a:latin typeface="Noto Sans SC"/>
                          <a:ea typeface="Noto Sans SC"/>
                          <a:cs typeface="Noto Sans SC"/>
                        </a:rPr>
                        <a:t xml:space="preserve">2026</a:t>
                      </a:r>
                    </a:p>
                  </a:txBody>
                  <a:tcPr marL="91440" marR="91440" marT="45720" marB="45720" anchor="ctr">
                    <a:lnR w="0">
                      <a:solidFill>
                        <a:srgbClr val="EEE0AB"/>
                      </a:solidFill>
                      <a:prstDash val="solid"/>
                    </a:lnR>
                    <a:lnB w="0">
                      <a:solidFill>
                        <a:srgbClr val="EEE0AB"/>
                      </a:solidFill>
                      <a:prstDash val="solid"/>
                    </a:lnB>
                    <a:solidFill>
                      <a:srgbClr val="EEE0AB"/>
                    </a:solidFill>
                  </a:tcPr>
                </a:tc>
              </a:tr>
              <a:tr h="657225">
                <a:tc>
                  <a:txBody>
                    <a:bodyPr lIns="0" tIns="114300" rIns="114300" bIns="114300">
                      <a:noAutofit/>
                    </a:bodyPr>
                    <a:lstStyle/>
                    <a:p xmlns:a="http://schemas.openxmlformats.org/drawingml/2006/main">
                      <a:pPr/>
                      <a:r>
                        <a:rPr sz="1875" b="0">
                          <a:solidFill>
                            <a:srgbClr val="292326"/>
                          </a:solidFill>
                          <a:latin typeface="Noto Sans SC"/>
                          <a:ea typeface="Noto Sans SC"/>
                          <a:cs typeface="Noto Sans SC"/>
                        </a:rPr>
                        <a:t xml:space="preserve">雨后片刻</a:t>
                      </a:r>
                    </a:p>
                  </a:txBody>
                  <a:tcPr marL="91440" marR="91440" marT="45720" marB="45720" anchor="ctr">
                    <a:lnL w="0">
                      <a:solidFill>
                        <a:srgbClr val="EEE0AB"/>
                      </a:solidFill>
                      <a:prstDash val="solid"/>
                    </a:lnL>
                    <a:lnR w="0">
                      <a:solidFill>
                        <a:srgbClr val="EEE0AB"/>
                      </a:solidFill>
                      <a:prstDash val="solid"/>
                    </a:lnR>
                    <a:lnB w="0">
                      <a:solidFill>
                        <a:srgbClr val="EEE0AB"/>
                      </a:solidFill>
                      <a:prstDash val="solid"/>
                    </a:lnB>
                    <a:solidFill>
                      <a:srgbClr val="EEE0AB"/>
                    </a:solidFill>
                  </a:tcPr>
                </a:tc>
                <a:tc>
                  <a:txBody>
                    <a:bodyPr lIns="0" tIns="114300" rIns="114300" bIns="114300">
                      <a:noAutofit/>
                    </a:bodyPr>
                    <a:lstStyle/>
                    <a:p xmlns:a="http://schemas.openxmlformats.org/drawingml/2006/main">
                      <a:pPr/>
                      <a:r>
                        <a:rPr sz="1875" b="0">
                          <a:solidFill>
                            <a:srgbClr val="292326"/>
                          </a:solidFill>
                          <a:latin typeface="Noto Sans SC"/>
                          <a:ea typeface="Noto Sans SC"/>
                          <a:cs typeface="Noto Sans SC"/>
                        </a:rPr>
                        <a:t xml:space="preserve">视觉叙事</a:t>
                      </a:r>
                    </a:p>
                  </a:txBody>
                  <a:tcPr marL="91440" marR="91440" marT="45720" marB="45720" anchor="ctr">
                    <a:lnR w="0">
                      <a:solidFill>
                        <a:srgbClr val="EEE0AB"/>
                      </a:solidFill>
                      <a:prstDash val="solid"/>
                    </a:lnR>
                    <a:lnB w="0">
                      <a:solidFill>
                        <a:srgbClr val="EEE0AB"/>
                      </a:solidFill>
                      <a:prstDash val="solid"/>
                    </a:lnB>
                    <a:solidFill>
                      <a:srgbClr val="EEE0AB"/>
                    </a:solidFill>
                  </a:tcPr>
                </a:tc>
                <a:tc>
                  <a:txBody>
                    <a:bodyPr lIns="0" tIns="114300" rIns="114300" bIns="114300">
                      <a:noAutofit/>
                    </a:bodyPr>
                    <a:lstStyle/>
                    <a:p xmlns:a="http://schemas.openxmlformats.org/drawingml/2006/main">
                      <a:pPr/>
                      <a:r>
                        <a:rPr sz="1875" b="0">
                          <a:solidFill>
                            <a:srgbClr val="292326"/>
                          </a:solidFill>
                          <a:latin typeface="Noto Sans SC"/>
                          <a:ea typeface="Noto Sans SC"/>
                          <a:cs typeface="Noto Sans SC"/>
                        </a:rPr>
                        <a:t xml:space="preserve">2026</a:t>
                      </a:r>
                    </a:p>
                  </a:txBody>
                  <a:tcPr marL="91440" marR="91440" marT="45720" marB="45720" anchor="ctr">
                    <a:lnR w="0">
                      <a:solidFill>
                        <a:srgbClr val="EEE0AB"/>
                      </a:solidFill>
                      <a:prstDash val="solid"/>
                    </a:lnR>
                    <a:lnB w="0">
                      <a:solidFill>
                        <a:srgbClr val="EEE0AB"/>
                      </a:solidFill>
                      <a:prstDash val="solid"/>
                    </a:lnB>
                    <a:solidFill>
                      <a:srgbClr val="EEE0AB"/>
                    </a:solidFill>
                  </a:tcPr>
                </a:tc>
              </a:tr>
            </a:tbl>
          </a:graphicData>
        </a:graphic>
      </p:graphicFrame>
      <p:sp>
        <p:nvSpPr>
          <p:cNvPr id="5" name="slot.record.caption">
            <a:extLst xmlns:a="http://schemas.openxmlformats.org/drawingml/2006/main">
              <a:ext uri="{FF2B5EF4-FFF2-40B4-BE49-F238E27FC236}">
                <a16:creationId xmlns:a16="http://schemas.microsoft.com/office/drawing/2014/main" id="{9C92BD0D-E488-4077-9754-BD9EB616D20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52450" y="6057900"/>
            <a:ext cx="10858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l">
              <a:defRPr sz="1050" b="0">
                <a:solidFill>
                  <a:srgbClr val="4C2534"/>
                </a:solidFill>
                <a:latin typeface="Inter"/>
                <a:ea typeface="Inter"/>
                <a:cs typeface="Inter"/>
              </a:defRPr>
            </a:defPPr>
            <a:lvl1pPr algn="l">
              <a:defRPr sz="1050" b="0">
                <a:solidFill>
                  <a:srgbClr val="4C2534"/>
                </a:solidFill>
                <a:latin typeface="Inter"/>
                <a:ea typeface="Inter"/>
                <a:cs typeface="Inter"/>
              </a:defRPr>
            </a:lvl1pPr>
            <a:lvl2pPr algn="l">
              <a:defRPr sz="1050" b="0">
                <a:solidFill>
                  <a:srgbClr val="4C2534"/>
                </a:solidFill>
                <a:latin typeface="Inter"/>
                <a:ea typeface="Inter"/>
                <a:cs typeface="Inter"/>
              </a:defRPr>
            </a:lvl2pPr>
            <a:lvl3pPr algn="l">
              <a:defRPr sz="1050" b="0">
                <a:solidFill>
                  <a:srgbClr val="4C2534"/>
                </a:solidFill>
                <a:latin typeface="Inter"/>
                <a:ea typeface="Inter"/>
                <a:cs typeface="Inter"/>
              </a:defRPr>
            </a:lvl3pPr>
            <a:lvl4pPr algn="l">
              <a:defRPr sz="1050" b="0">
                <a:solidFill>
                  <a:srgbClr val="4C2534"/>
                </a:solidFill>
                <a:latin typeface="Inter"/>
                <a:ea typeface="Inter"/>
                <a:cs typeface="Inter"/>
              </a:defRPr>
            </a:lvl4pPr>
            <a:lvl5pPr algn="l">
              <a:defRPr sz="1050" b="0">
                <a:solidFill>
                  <a:srgbClr val="4C2534"/>
                </a:solidFill>
                <a:latin typeface="Inter"/>
                <a:ea typeface="Inter"/>
                <a:cs typeface="Inter"/>
              </a:defRPr>
            </a:lvl5pPr>
            <a:lvl6pPr algn="l">
              <a:defRPr sz="1050" b="0">
                <a:solidFill>
                  <a:srgbClr val="4C2534"/>
                </a:solidFill>
                <a:latin typeface="Inter"/>
                <a:ea typeface="Inter"/>
                <a:cs typeface="Inter"/>
              </a:defRPr>
            </a:lvl6pPr>
            <a:lvl7pPr algn="l">
              <a:defRPr sz="1050" b="0">
                <a:solidFill>
                  <a:srgbClr val="4C2534"/>
                </a:solidFill>
                <a:latin typeface="Inter"/>
                <a:ea typeface="Inter"/>
                <a:cs typeface="Inter"/>
              </a:defRPr>
            </a:lvl7pPr>
            <a:lvl8pPr algn="l">
              <a:defRPr sz="1050" b="0">
                <a:solidFill>
                  <a:srgbClr val="4C2534"/>
                </a:solidFill>
                <a:latin typeface="Inter"/>
                <a:ea typeface="Inter"/>
                <a:cs typeface="Inter"/>
              </a:defRPr>
            </a:lvl8pPr>
            <a:lvl9pPr algn="l">
              <a:defRPr sz="1050" b="0">
                <a:solidFill>
                  <a:srgbClr val="4C2534"/>
                </a:solidFill>
                <a:latin typeface="Inter"/>
                <a:ea typeface="Inter"/>
                <a:cs typeface="Inter"/>
              </a:defRPr>
            </a:lvl9pPr>
          </a:lstStyle>
          <a:p xmlns:a="http://schemas.openxmlformats.org/drawingml/2006/main">
            <a:pPr algn="l">
              <a:lnSpc>
                <a:spcPct val="106000"/>
              </a:lnSpc>
              <a:buNone/>
              <a:defRPr sz="1050" b="0">
                <a:solidFill>
                  <a:srgbClr val="4C2534"/>
                </a:solidFill>
                <a:latin typeface="Noto Sans SC"/>
                <a:ea typeface="Noto Sans SC"/>
                <a:cs typeface="Noto Sans SC"/>
              </a:defRPr>
            </a:pPr>
            <a:r>
              <a:rPr sz="1050" b="0">
                <a:solidFill>
                  <a:srgbClr val="4C2534"/>
                </a:solidFill>
                <a:latin typeface="Noto Sans SC"/>
                <a:ea typeface="Noto Sans SC"/>
                <a:cs typeface="Noto Sans SC"/>
              </a:rPr>
              <a:t xml:space="preserve">三组作品均为自主概念练习，不代表客户委托。</a:t>
            </a:r>
          </a:p>
        </p:txBody>
      </p:sp>
      <p:sp>
        <p:nvSpPr>
          <p:cNvPr id="6" name="slot.record.note">
            <a:extLst xmlns:a="http://schemas.openxmlformats.org/drawingml/2006/main">
              <a:ext uri="{FF2B5EF4-FFF2-40B4-BE49-F238E27FC236}">
                <a16:creationId xmlns:a16="http://schemas.microsoft.com/office/drawing/2014/main" id="{A440ED29-E373-4433-83EA-305B34AF754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6477000"/>
            <a:ext cx="102870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l">
              <a:defRPr sz="825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defPPr>
            <a:lvl1pPr algn="l">
              <a:defRPr sz="825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1pPr>
            <a:lvl2pPr algn="l">
              <a:defRPr sz="825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2pPr>
            <a:lvl3pPr algn="l">
              <a:defRPr sz="825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3pPr>
            <a:lvl4pPr algn="l">
              <a:defRPr sz="825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4pPr>
            <a:lvl5pPr algn="l">
              <a:defRPr sz="825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5pPr>
            <a:lvl6pPr algn="l">
              <a:defRPr sz="825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6pPr>
            <a:lvl7pPr algn="l">
              <a:defRPr sz="825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7pPr>
            <a:lvl8pPr algn="l">
              <a:defRPr sz="825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8pPr>
            <a:lvl9pPr algn="l">
              <a:defRPr sz="825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9pPr>
          </a:lstStyle>
          <a:p xmlns:a="http://schemas.openxmlformats.org/drawingml/2006/main">
            <a:pPr algn="l">
              <a:lnSpc>
                <a:spcPct val="106000"/>
              </a:lnSpc>
              <a:buNone/>
              <a:defRPr sz="825" b="0">
                <a:solidFill>
                  <a:srgbClr val="292326"/>
                </a:solidFill>
                <a:latin typeface="Noto Sans SC"/>
                <a:ea typeface="Noto Sans SC"/>
                <a:cs typeface="Noto Sans SC"/>
              </a:defRPr>
            </a:pPr>
            <a:r>
              <a:rPr sz="825" b="0">
                <a:solidFill>
                  <a:srgbClr val="292326"/>
                </a:solidFill>
                <a:latin typeface="Noto Sans SC"/>
                <a:ea typeface="Noto Sans SC"/>
                <a:cs typeface="Noto Sans SC"/>
              </a:rPr>
              <a:t xml:space="preserve">虚构创作者；原创概念练习，并非客户委托作品。</a:t>
            </a:r>
          </a:p>
        </p:txBody>
      </p:sp>
      <p:sp>
        <p:nvSpPr>
          <p:cNvPr id="7" name="slot.record.number">
            <a:extLst xmlns:a="http://schemas.openxmlformats.org/drawingml/2006/main">
              <a:ext uri="{FF2B5EF4-FFF2-40B4-BE49-F238E27FC236}">
                <a16:creationId xmlns:a16="http://schemas.microsoft.com/office/drawing/2014/main" id="{B2B9A345-849E-4192-8DF4-F66849B3AF1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953750" y="6477000"/>
            <a:ext cx="714375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r">
              <a:defRPr sz="900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defPPr>
            <a:lvl1pPr algn="r">
              <a:defRPr sz="900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1pPr>
            <a:lvl2pPr algn="r">
              <a:defRPr sz="900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2pPr>
            <a:lvl3pPr algn="r">
              <a:defRPr sz="900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3pPr>
            <a:lvl4pPr algn="r">
              <a:defRPr sz="900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4pPr>
            <a:lvl5pPr algn="r">
              <a:defRPr sz="900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5pPr>
            <a:lvl6pPr algn="r">
              <a:defRPr sz="900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6pPr>
            <a:lvl7pPr algn="r">
              <a:defRPr sz="900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7pPr>
            <a:lvl8pPr algn="r">
              <a:defRPr sz="900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8pPr>
            <a:lvl9pPr algn="r">
              <a:defRPr sz="900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9pPr>
          </a:lstStyle>
          <a:p xmlns:a="http://schemas.openxmlformats.org/drawingml/2006/main">
            <a:pPr algn="r">
              <a:lnSpc>
                <a:spcPct val="106000"/>
              </a:lnSpc>
              <a:buNone/>
              <a:defRPr sz="900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pPr>
            <a:r>
              <a:rPr sz="900" b="0">
                <a:solidFill>
                  <a:srgbClr val="292326"/>
                </a:solidFill>
                <a:latin typeface="Inter"/>
                <a:ea typeface="Inter"/>
                <a:cs typeface="Inter"/>
              </a:rPr>
              <a:t xml:space="preserve">09 / 10</a:t>
            </a:r>
          </a:p>
        </p:txBody>
      </p:sp>
    </p:spTree>
    <p:extLst>
      <p:ext uri="{BB962C8B-B14F-4D97-AF65-F5344CB8AC3E}">
        <p14:creationId xmlns:p14="http://schemas.microsoft.com/office/powerpoint/2010/main" val="1472095803"/>
      </p:ext>
    </p:extLst>
  </p:cSld>
</p:sld>
</file>

<file path=ppt/slides/slide10.xml><?xml version="1.0" encoding="utf-8"?>
<p:sld xmlns:p="http://schemas.openxmlformats.org/presentationml/2006/main">
  <p:cSld>
    <p:bg>
      <p:bgPr>
        <a:solidFill xmlns:a="http://schemas.openxmlformats.org/drawingml/2006/main">
          <a:srgbClr val="F3ECDD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pic>
        <p:nvPicPr>
          <p:cNvPr id="10" name="" descr="原创 AI 概念图：paper">
            <a:extLst xmlns:a="http://schemas.openxmlformats.org/drawingml/2006/main">
              <a:ext uri="{FF2B5EF4-FFF2-40B4-BE49-F238E27FC236}">
                <a16:creationId xmlns:a16="http://schemas.microsoft.com/office/drawing/2014/main" id="{51549D0E-453B-4171-ADCB-B73257C6FBDB}"/>
              </a:ext>
            </a:extLst>
          </p:cNvPr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a205fe7ec4eb4313"/>
          <a:srcRect xmlns:a="http://schemas.openxmlformats.org/drawingml/2006/main" l="0" r="0" t="27" b="27"/>
          <a:stretch xmlns:a="http://schemas.openxmlformats.org/drawingml/2006/main">
            <a:fillRect l="0" t="0" r="0" b="0"/>
          </a:stretch>
        </p:blipFill>
        <p:spPr>
          <a:xfrm xmlns:a="http://schemas.openxmlformats.org/drawingml/2006/main" rot="0">
            <a:off x="0" y="0"/>
            <a:ext cx="12192000" cy="6858000"/>
          </a:xfrm>
          <a:prstGeom xmlns:a="http://schemas.openxmlformats.org/drawingml/2006/main" prst="rect">
            <a:avLst/>
          </a:prstGeom>
        </p:spPr>
      </p:pic>
      <p:sp>
        <p:nvSpPr>
          <p:cNvPr id="2" name="slot.next.brand">
            <a:extLst xmlns:a="http://schemas.openxmlformats.org/drawingml/2006/main">
              <a:ext uri="{FF2B5EF4-FFF2-40B4-BE49-F238E27FC236}">
                <a16:creationId xmlns:a16="http://schemas.microsoft.com/office/drawing/2014/main" id="{747ACA9A-1F5F-496B-B006-F2C41198EE5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323850"/>
            <a:ext cx="619125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l">
              <a:defRPr sz="1350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defPPr>
            <a:lvl1pPr algn="l">
              <a:defRPr sz="1350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1pPr>
            <a:lvl2pPr algn="l">
              <a:defRPr sz="1350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2pPr>
            <a:lvl3pPr algn="l">
              <a:defRPr sz="1350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3pPr>
            <a:lvl4pPr algn="l">
              <a:defRPr sz="1350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4pPr>
            <a:lvl5pPr algn="l">
              <a:defRPr sz="1350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5pPr>
            <a:lvl6pPr algn="l">
              <a:defRPr sz="1350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6pPr>
            <a:lvl7pPr algn="l">
              <a:defRPr sz="1350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7pPr>
            <a:lvl8pPr algn="l">
              <a:defRPr sz="1350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8pPr>
            <a:lvl9pPr algn="l">
              <a:defRPr sz="1350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9pPr>
          </a:lstStyle>
          <a:p xmlns:a="http://schemas.openxmlformats.org/drawingml/2006/main">
            <a:pPr algn="l">
              <a:lnSpc>
                <a:spcPct val="106000"/>
              </a:lnSpc>
              <a:buNone/>
              <a:defRPr sz="1350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pPr>
            <a:r>
              <a:rPr sz="1350" b="0">
                <a:solidFill>
                  <a:srgbClr val="292326"/>
                </a:solidFill>
                <a:latin typeface="Inter"/>
                <a:ea typeface="Inter"/>
                <a:cs typeface="Inter"/>
              </a:rPr>
              <a:t xml:space="preserve">Mira Lane</a:t>
            </a:r>
          </a:p>
        </p:txBody>
      </p:sp>
      <p:sp>
        <p:nvSpPr>
          <p:cNvPr id="3" name="slot.next.edition">
            <a:extLst xmlns:a="http://schemas.openxmlformats.org/drawingml/2006/main">
              <a:ext uri="{FF2B5EF4-FFF2-40B4-BE49-F238E27FC236}">
                <a16:creationId xmlns:a16="http://schemas.microsoft.com/office/drawing/2014/main" id="{8FADC41A-6D4B-46E9-8291-C1EDCDA3255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334250" y="352425"/>
            <a:ext cx="4333875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r">
              <a:defRPr sz="900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defPPr>
            <a:lvl1pPr algn="r">
              <a:defRPr sz="900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1pPr>
            <a:lvl2pPr algn="r">
              <a:defRPr sz="900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2pPr>
            <a:lvl3pPr algn="r">
              <a:defRPr sz="900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3pPr>
            <a:lvl4pPr algn="r">
              <a:defRPr sz="900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4pPr>
            <a:lvl5pPr algn="r">
              <a:defRPr sz="900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5pPr>
            <a:lvl6pPr algn="r">
              <a:defRPr sz="900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6pPr>
            <a:lvl7pPr algn="r">
              <a:defRPr sz="900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7pPr>
            <a:lvl8pPr algn="r">
              <a:defRPr sz="900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8pPr>
            <a:lvl9pPr algn="r">
              <a:defRPr sz="900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9pPr>
          </a:lstStyle>
          <a:p xmlns:a="http://schemas.openxmlformats.org/drawingml/2006/main">
            <a:pPr algn="r">
              <a:lnSpc>
                <a:spcPct val="106000"/>
              </a:lnSpc>
              <a:buNone/>
              <a:defRPr sz="900" b="0">
                <a:solidFill>
                  <a:srgbClr val="292326"/>
                </a:solidFill>
                <a:latin typeface="Noto Sans SC"/>
                <a:ea typeface="Noto Sans SC"/>
                <a:cs typeface="Noto Sans SC"/>
              </a:defRPr>
            </a:pPr>
            <a:r>
              <a:rPr sz="900" b="0">
                <a:solidFill>
                  <a:srgbClr val="292326"/>
                </a:solidFill>
                <a:latin typeface="Noto Sans SC"/>
                <a:ea typeface="Noto Sans SC"/>
                <a:cs typeface="Noto Sans SC"/>
              </a:rPr>
              <a:t xml:space="preserve">创作选集 / 2026</a:t>
            </a:r>
          </a:p>
        </p:txBody>
      </p:sp>
      <p:sp>
        <p:nvSpPr>
          <p:cNvPr id="4" name="slot.next.title">
            <a:extLst xmlns:a="http://schemas.openxmlformats.org/drawingml/2006/main">
              <a:ext uri="{FF2B5EF4-FFF2-40B4-BE49-F238E27FC236}">
                <a16:creationId xmlns:a16="http://schemas.microsoft.com/office/drawing/2014/main" id="{4F50FCCE-1C5F-4A0C-8200-E5F42E672B9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23875" y="1466850"/>
            <a:ext cx="7429500" cy="26384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l">
              <a:defRPr sz="8250" b="0">
                <a:solidFill>
                  <a:srgbClr val="4C2534"/>
                </a:solidFill>
                <a:latin typeface="Instrument Serif"/>
                <a:ea typeface="Instrument Serif"/>
                <a:cs typeface="Instrument Serif"/>
              </a:defRPr>
            </a:defPPr>
            <a:lvl1pPr algn="l">
              <a:defRPr sz="8250" b="0">
                <a:solidFill>
                  <a:srgbClr val="4C2534"/>
                </a:solidFill>
                <a:latin typeface="Instrument Serif"/>
                <a:ea typeface="Instrument Serif"/>
                <a:cs typeface="Instrument Serif"/>
              </a:defRPr>
            </a:lvl1pPr>
            <a:lvl2pPr algn="l">
              <a:defRPr sz="8250" b="0">
                <a:solidFill>
                  <a:srgbClr val="4C2534"/>
                </a:solidFill>
                <a:latin typeface="Instrument Serif"/>
                <a:ea typeface="Instrument Serif"/>
                <a:cs typeface="Instrument Serif"/>
              </a:defRPr>
            </a:lvl2pPr>
            <a:lvl3pPr algn="l">
              <a:defRPr sz="8250" b="0">
                <a:solidFill>
                  <a:srgbClr val="4C2534"/>
                </a:solidFill>
                <a:latin typeface="Instrument Serif"/>
                <a:ea typeface="Instrument Serif"/>
                <a:cs typeface="Instrument Serif"/>
              </a:defRPr>
            </a:lvl3pPr>
            <a:lvl4pPr algn="l">
              <a:defRPr sz="8250" b="0">
                <a:solidFill>
                  <a:srgbClr val="4C2534"/>
                </a:solidFill>
                <a:latin typeface="Instrument Serif"/>
                <a:ea typeface="Instrument Serif"/>
                <a:cs typeface="Instrument Serif"/>
              </a:defRPr>
            </a:lvl4pPr>
            <a:lvl5pPr algn="l">
              <a:defRPr sz="8250" b="0">
                <a:solidFill>
                  <a:srgbClr val="4C2534"/>
                </a:solidFill>
                <a:latin typeface="Instrument Serif"/>
                <a:ea typeface="Instrument Serif"/>
                <a:cs typeface="Instrument Serif"/>
              </a:defRPr>
            </a:lvl5pPr>
            <a:lvl6pPr algn="l">
              <a:defRPr sz="8250" b="0">
                <a:solidFill>
                  <a:srgbClr val="4C2534"/>
                </a:solidFill>
                <a:latin typeface="Instrument Serif"/>
                <a:ea typeface="Instrument Serif"/>
                <a:cs typeface="Instrument Serif"/>
              </a:defRPr>
            </a:lvl6pPr>
            <a:lvl7pPr algn="l">
              <a:defRPr sz="8250" b="0">
                <a:solidFill>
                  <a:srgbClr val="4C2534"/>
                </a:solidFill>
                <a:latin typeface="Instrument Serif"/>
                <a:ea typeface="Instrument Serif"/>
                <a:cs typeface="Instrument Serif"/>
              </a:defRPr>
            </a:lvl7pPr>
            <a:lvl8pPr algn="l">
              <a:defRPr sz="8250" b="0">
                <a:solidFill>
                  <a:srgbClr val="4C2534"/>
                </a:solidFill>
                <a:latin typeface="Instrument Serif"/>
                <a:ea typeface="Instrument Serif"/>
                <a:cs typeface="Instrument Serif"/>
              </a:defRPr>
            </a:lvl8pPr>
            <a:lvl9pPr algn="l">
              <a:defRPr sz="8250" b="0">
                <a:solidFill>
                  <a:srgbClr val="4C2534"/>
                </a:solidFill>
                <a:latin typeface="Instrument Serif"/>
                <a:ea typeface="Instrument Serif"/>
                <a:cs typeface="Instrument Serif"/>
              </a:defRPr>
            </a:lvl9pPr>
          </a:lstStyle>
          <a:p xmlns:a="http://schemas.openxmlformats.org/drawingml/2006/main">
            <a:pPr algn="l">
              <a:lnSpc>
                <a:spcPct val="106000"/>
              </a:lnSpc>
              <a:buNone/>
              <a:defRPr sz="8250" b="0">
                <a:solidFill>
                  <a:srgbClr val="4C2534"/>
                </a:solidFill>
                <a:latin typeface="Noto Serif SC"/>
                <a:ea typeface="Noto Serif SC"/>
                <a:cs typeface="Noto Serif SC"/>
              </a:defRPr>
            </a:pPr>
            <a:r>
              <a:rPr sz="6750" b="0">
                <a:solidFill>
                  <a:srgbClr val="4C2534"/>
                </a:solidFill>
                <a:latin typeface="Noto Serif SC"/>
                <a:ea typeface="Noto Serif SC"/>
                <a:cs typeface="Noto Serif SC"/>
              </a:rPr>
              <a:t xml:space="preserve">还有想做的，</a:t>
            </a:r>
          </a:p>
          <a:p xmlns:a="http://schemas.openxmlformats.org/drawingml/2006/main">
            <a:pPr algn="l">
              <a:lnSpc>
                <a:spcPct val="106000"/>
              </a:lnSpc>
              <a:buNone/>
              <a:defRPr sz="8250" b="0">
                <a:solidFill>
                  <a:srgbClr val="4C2534"/>
                </a:solidFill>
                <a:latin typeface="Noto Serif SC"/>
                <a:ea typeface="Noto Serif SC"/>
                <a:cs typeface="Noto Serif SC"/>
              </a:defRPr>
            </a:pPr>
            <a:r>
              <a:rPr sz="6750" b="0">
                <a:solidFill>
                  <a:srgbClr val="4C2534"/>
                </a:solidFill>
                <a:latin typeface="Noto Serif SC"/>
                <a:ea typeface="Noto Serif SC"/>
                <a:cs typeface="Noto Serif SC"/>
              </a:rPr>
              <a:t xml:space="preserve">还有想发现的。</a:t>
            </a:r>
          </a:p>
        </p:txBody>
      </p:sp>
      <p:sp>
        <p:nvSpPr>
          <p:cNvPr id="5" name="slot.next.body">
            <a:extLst xmlns:a="http://schemas.openxmlformats.org/drawingml/2006/main">
              <a:ext uri="{FF2B5EF4-FFF2-40B4-BE49-F238E27FC236}">
                <a16:creationId xmlns:a16="http://schemas.microsoft.com/office/drawing/2014/main" id="{51FD65B6-109B-48CB-A59D-46A87DB5737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52450" y="4419600"/>
            <a:ext cx="5619750" cy="1066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l">
              <a:defRPr sz="2025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defPPr>
            <a:lvl1pPr algn="l">
              <a:defRPr sz="2025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1pPr>
            <a:lvl2pPr algn="l">
              <a:defRPr sz="2025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2pPr>
            <a:lvl3pPr algn="l">
              <a:defRPr sz="2025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3pPr>
            <a:lvl4pPr algn="l">
              <a:defRPr sz="2025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4pPr>
            <a:lvl5pPr algn="l">
              <a:defRPr sz="2025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5pPr>
            <a:lvl6pPr algn="l">
              <a:defRPr sz="2025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6pPr>
            <a:lvl7pPr algn="l">
              <a:defRPr sz="2025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7pPr>
            <a:lvl8pPr algn="l">
              <a:defRPr sz="2025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8pPr>
            <a:lvl9pPr algn="l">
              <a:defRPr sz="2025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9pPr>
          </a:lstStyle>
          <a:p xmlns:a="http://schemas.openxmlformats.org/drawingml/2006/main">
            <a:pPr algn="l">
              <a:lnSpc>
                <a:spcPct val="106000"/>
              </a:lnSpc>
              <a:buNone/>
              <a:defRPr sz="2025" b="0">
                <a:solidFill>
                  <a:srgbClr val="292326"/>
                </a:solidFill>
                <a:latin typeface="Noto Sans SC"/>
                <a:ea typeface="Noto Sans SC"/>
                <a:cs typeface="Noto Sans SC"/>
              </a:defRPr>
            </a:pPr>
            <a:r>
              <a:rPr sz="2025" b="0">
                <a:solidFill>
                  <a:srgbClr val="292326"/>
                </a:solidFill>
                <a:latin typeface="Noto Sans SC"/>
                <a:ea typeface="Noto Sans SC"/>
                <a:cs typeface="Noto Sans SC"/>
              </a:rPr>
              <a:t xml:space="preserve">聊聊出版物与图像，</a:t>
            </a:r>
          </a:p>
          <a:p xmlns:a="http://schemas.openxmlformats.org/drawingml/2006/main">
            <a:pPr algn="l">
              <a:lnSpc>
                <a:spcPct val="106000"/>
              </a:lnSpc>
              <a:buNone/>
              <a:defRPr sz="2025" b="0">
                <a:solidFill>
                  <a:srgbClr val="292326"/>
                </a:solidFill>
                <a:latin typeface="Noto Sans SC"/>
                <a:ea typeface="Noto Sans SC"/>
                <a:cs typeface="Noto Sans SC"/>
              </a:defRPr>
            </a:pPr>
            <a:r>
              <a:rPr sz="2025" b="0">
                <a:solidFill>
                  <a:srgbClr val="292326"/>
                </a:solidFill>
                <a:latin typeface="Noto Sans SC"/>
                <a:ea typeface="Noto Sans SC"/>
                <a:cs typeface="Noto Sans SC"/>
              </a:rPr>
              <a:t xml:space="preserve">还有小而认真的创作。</a:t>
            </a:r>
          </a:p>
        </p:txBody>
      </p:sp>
      <p:sp>
        <p:nvSpPr>
          <p:cNvPr id="6" name="slot.next.action">
            <a:extLst xmlns:a="http://schemas.openxmlformats.org/drawingml/2006/main">
              <a:ext uri="{FF2B5EF4-FFF2-40B4-BE49-F238E27FC236}">
                <a16:creationId xmlns:a16="http://schemas.microsoft.com/office/drawing/2014/main" id="{EB93708A-A4EB-4BAB-9CB5-0059A2F44FC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52450" y="5715000"/>
            <a:ext cx="5905500" cy="3714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l">
              <a:defRPr sz="1650" b="0">
                <a:solidFill>
                  <a:srgbClr val="4C2534"/>
                </a:solidFill>
                <a:latin typeface="Inter"/>
                <a:ea typeface="Inter"/>
                <a:cs typeface="Inter"/>
              </a:defRPr>
            </a:defPPr>
            <a:lvl1pPr algn="l">
              <a:defRPr sz="1650" b="0">
                <a:solidFill>
                  <a:srgbClr val="4C2534"/>
                </a:solidFill>
                <a:latin typeface="Inter"/>
                <a:ea typeface="Inter"/>
                <a:cs typeface="Inter"/>
              </a:defRPr>
            </a:lvl1pPr>
            <a:lvl2pPr algn="l">
              <a:defRPr sz="1650" b="0">
                <a:solidFill>
                  <a:srgbClr val="4C2534"/>
                </a:solidFill>
                <a:latin typeface="Inter"/>
                <a:ea typeface="Inter"/>
                <a:cs typeface="Inter"/>
              </a:defRPr>
            </a:lvl2pPr>
            <a:lvl3pPr algn="l">
              <a:defRPr sz="1650" b="0">
                <a:solidFill>
                  <a:srgbClr val="4C2534"/>
                </a:solidFill>
                <a:latin typeface="Inter"/>
                <a:ea typeface="Inter"/>
                <a:cs typeface="Inter"/>
              </a:defRPr>
            </a:lvl3pPr>
            <a:lvl4pPr algn="l">
              <a:defRPr sz="1650" b="0">
                <a:solidFill>
                  <a:srgbClr val="4C2534"/>
                </a:solidFill>
                <a:latin typeface="Inter"/>
                <a:ea typeface="Inter"/>
                <a:cs typeface="Inter"/>
              </a:defRPr>
            </a:lvl4pPr>
            <a:lvl5pPr algn="l">
              <a:defRPr sz="1650" b="0">
                <a:solidFill>
                  <a:srgbClr val="4C2534"/>
                </a:solidFill>
                <a:latin typeface="Inter"/>
                <a:ea typeface="Inter"/>
                <a:cs typeface="Inter"/>
              </a:defRPr>
            </a:lvl5pPr>
            <a:lvl6pPr algn="l">
              <a:defRPr sz="1650" b="0">
                <a:solidFill>
                  <a:srgbClr val="4C2534"/>
                </a:solidFill>
                <a:latin typeface="Inter"/>
                <a:ea typeface="Inter"/>
                <a:cs typeface="Inter"/>
              </a:defRPr>
            </a:lvl6pPr>
            <a:lvl7pPr algn="l">
              <a:defRPr sz="1650" b="0">
                <a:solidFill>
                  <a:srgbClr val="4C2534"/>
                </a:solidFill>
                <a:latin typeface="Inter"/>
                <a:ea typeface="Inter"/>
                <a:cs typeface="Inter"/>
              </a:defRPr>
            </a:lvl7pPr>
            <a:lvl8pPr algn="l">
              <a:defRPr sz="1650" b="0">
                <a:solidFill>
                  <a:srgbClr val="4C2534"/>
                </a:solidFill>
                <a:latin typeface="Inter"/>
                <a:ea typeface="Inter"/>
                <a:cs typeface="Inter"/>
              </a:defRPr>
            </a:lvl8pPr>
            <a:lvl9pPr algn="l">
              <a:defRPr sz="1650" b="0">
                <a:solidFill>
                  <a:srgbClr val="4C2534"/>
                </a:solidFill>
                <a:latin typeface="Inter"/>
                <a:ea typeface="Inter"/>
                <a:cs typeface="Inter"/>
              </a:defRPr>
            </a:lvl9pPr>
          </a:lstStyle>
          <a:p xmlns:a="http://schemas.openxmlformats.org/drawingml/2006/main">
            <a:pPr algn="l">
              <a:lnSpc>
                <a:spcPct val="106000"/>
              </a:lnSpc>
              <a:buNone/>
              <a:defRPr sz="1650" b="0">
                <a:solidFill>
                  <a:srgbClr val="4C2534"/>
                </a:solidFill>
                <a:latin typeface="Noto Sans SC"/>
                <a:ea typeface="Noto Sans SC"/>
                <a:cs typeface="Noto Sans SC"/>
              </a:defRPr>
            </a:pPr>
            <a:r>
              <a:rPr sz="1650" b="0">
                <a:solidFill>
                  <a:srgbClr val="4C2534"/>
                </a:solidFill>
                <a:latin typeface="Noto Sans SC"/>
                <a:ea typeface="Noto Sans SC"/>
                <a:cs typeface="Noto Sans SC"/>
              </a:rPr>
              <a:t xml:space="preserve">从一次对话开始</a:t>
            </a:r>
          </a:p>
        </p:txBody>
      </p:sp>
      <p:sp>
        <p:nvSpPr>
          <p:cNvPr id="7" name="slot.next.caption">
            <a:extLst xmlns:a="http://schemas.openxmlformats.org/drawingml/2006/main">
              <a:ext uri="{FF2B5EF4-FFF2-40B4-BE49-F238E27FC236}">
                <a16:creationId xmlns:a16="http://schemas.microsoft.com/office/drawing/2014/main" id="{564DCC2A-1178-42DA-8945-349A97D7957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52450" y="6153150"/>
            <a:ext cx="10715625" cy="2571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l">
              <a:defRPr sz="900" b="0">
                <a:solidFill>
                  <a:srgbClr val="776B6E"/>
                </a:solidFill>
                <a:latin typeface="Inter"/>
                <a:ea typeface="Inter"/>
                <a:cs typeface="Inter"/>
              </a:defRPr>
            </a:defPPr>
            <a:lvl1pPr algn="l">
              <a:defRPr sz="900" b="0">
                <a:solidFill>
                  <a:srgbClr val="776B6E"/>
                </a:solidFill>
                <a:latin typeface="Inter"/>
                <a:ea typeface="Inter"/>
                <a:cs typeface="Inter"/>
              </a:defRPr>
            </a:lvl1pPr>
            <a:lvl2pPr algn="l">
              <a:defRPr sz="900" b="0">
                <a:solidFill>
                  <a:srgbClr val="776B6E"/>
                </a:solidFill>
                <a:latin typeface="Inter"/>
                <a:ea typeface="Inter"/>
                <a:cs typeface="Inter"/>
              </a:defRPr>
            </a:lvl2pPr>
            <a:lvl3pPr algn="l">
              <a:defRPr sz="900" b="0">
                <a:solidFill>
                  <a:srgbClr val="776B6E"/>
                </a:solidFill>
                <a:latin typeface="Inter"/>
                <a:ea typeface="Inter"/>
                <a:cs typeface="Inter"/>
              </a:defRPr>
            </a:lvl3pPr>
            <a:lvl4pPr algn="l">
              <a:defRPr sz="900" b="0">
                <a:solidFill>
                  <a:srgbClr val="776B6E"/>
                </a:solidFill>
                <a:latin typeface="Inter"/>
                <a:ea typeface="Inter"/>
                <a:cs typeface="Inter"/>
              </a:defRPr>
            </a:lvl4pPr>
            <a:lvl5pPr algn="l">
              <a:defRPr sz="900" b="0">
                <a:solidFill>
                  <a:srgbClr val="776B6E"/>
                </a:solidFill>
                <a:latin typeface="Inter"/>
                <a:ea typeface="Inter"/>
                <a:cs typeface="Inter"/>
              </a:defRPr>
            </a:lvl5pPr>
            <a:lvl6pPr algn="l">
              <a:defRPr sz="900" b="0">
                <a:solidFill>
                  <a:srgbClr val="776B6E"/>
                </a:solidFill>
                <a:latin typeface="Inter"/>
                <a:ea typeface="Inter"/>
                <a:cs typeface="Inter"/>
              </a:defRPr>
            </a:lvl6pPr>
            <a:lvl7pPr algn="l">
              <a:defRPr sz="900" b="0">
                <a:solidFill>
                  <a:srgbClr val="776B6E"/>
                </a:solidFill>
                <a:latin typeface="Inter"/>
                <a:ea typeface="Inter"/>
                <a:cs typeface="Inter"/>
              </a:defRPr>
            </a:lvl7pPr>
            <a:lvl8pPr algn="l">
              <a:defRPr sz="900" b="0">
                <a:solidFill>
                  <a:srgbClr val="776B6E"/>
                </a:solidFill>
                <a:latin typeface="Inter"/>
                <a:ea typeface="Inter"/>
                <a:cs typeface="Inter"/>
              </a:defRPr>
            </a:lvl8pPr>
            <a:lvl9pPr algn="l">
              <a:defRPr sz="900" b="0">
                <a:solidFill>
                  <a:srgbClr val="776B6E"/>
                </a:solidFill>
                <a:latin typeface="Inter"/>
                <a:ea typeface="Inter"/>
                <a:cs typeface="Inter"/>
              </a:defRPr>
            </a:lvl9pPr>
          </a:lstStyle>
          <a:p xmlns:a="http://schemas.openxmlformats.org/drawingml/2006/main">
            <a:pPr algn="l">
              <a:lnSpc>
                <a:spcPct val="106000"/>
              </a:lnSpc>
              <a:buNone/>
              <a:defRPr sz="900" b="0">
                <a:solidFill>
                  <a:srgbClr val="776B6E"/>
                </a:solidFill>
                <a:latin typeface="Noto Sans SC"/>
                <a:ea typeface="Noto Sans SC"/>
                <a:cs typeface="Noto Sans SC"/>
              </a:defRPr>
            </a:pPr>
            <a:r>
              <a:rPr sz="900" b="0">
                <a:solidFill>
                  <a:srgbClr val="776B6E"/>
                </a:solidFill>
                <a:latin typeface="Noto Sans SC"/>
                <a:ea typeface="Noto Sans SC"/>
                <a:cs typeface="Noto Sans SC"/>
              </a:rPr>
              <a:t xml:space="preserve">请替换为你自己的真实下一步与联系方式。</a:t>
            </a:r>
          </a:p>
        </p:txBody>
      </p:sp>
      <p:sp>
        <p:nvSpPr>
          <p:cNvPr id="8" name="slot.next.note">
            <a:extLst xmlns:a="http://schemas.openxmlformats.org/drawingml/2006/main">
              <a:ext uri="{FF2B5EF4-FFF2-40B4-BE49-F238E27FC236}">
                <a16:creationId xmlns:a16="http://schemas.microsoft.com/office/drawing/2014/main" id="{526B0336-1110-4D3A-874E-AB35B8F5404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6477000"/>
            <a:ext cx="102870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l">
              <a:defRPr sz="825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defPPr>
            <a:lvl1pPr algn="l">
              <a:defRPr sz="825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1pPr>
            <a:lvl2pPr algn="l">
              <a:defRPr sz="825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2pPr>
            <a:lvl3pPr algn="l">
              <a:defRPr sz="825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3pPr>
            <a:lvl4pPr algn="l">
              <a:defRPr sz="825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4pPr>
            <a:lvl5pPr algn="l">
              <a:defRPr sz="825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5pPr>
            <a:lvl6pPr algn="l">
              <a:defRPr sz="825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6pPr>
            <a:lvl7pPr algn="l">
              <a:defRPr sz="825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7pPr>
            <a:lvl8pPr algn="l">
              <a:defRPr sz="825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8pPr>
            <a:lvl9pPr algn="l">
              <a:defRPr sz="825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9pPr>
          </a:lstStyle>
          <a:p xmlns:a="http://schemas.openxmlformats.org/drawingml/2006/main">
            <a:pPr algn="l">
              <a:lnSpc>
                <a:spcPct val="106000"/>
              </a:lnSpc>
              <a:buNone/>
              <a:defRPr sz="825" b="0">
                <a:solidFill>
                  <a:srgbClr val="292326"/>
                </a:solidFill>
                <a:latin typeface="Noto Sans SC"/>
                <a:ea typeface="Noto Sans SC"/>
                <a:cs typeface="Noto Sans SC"/>
              </a:defRPr>
            </a:pPr>
            <a:r>
              <a:rPr sz="825" b="0">
                <a:solidFill>
                  <a:srgbClr val="292326"/>
                </a:solidFill>
                <a:latin typeface="Noto Sans SC"/>
                <a:ea typeface="Noto Sans SC"/>
                <a:cs typeface="Noto Sans SC"/>
              </a:rPr>
              <a:t xml:space="preserve">虚构创作者；原创概念练习，并非客户委托作品。</a:t>
            </a:r>
          </a:p>
        </p:txBody>
      </p:sp>
      <p:sp>
        <p:nvSpPr>
          <p:cNvPr id="9" name="slot.next.number">
            <a:extLst xmlns:a="http://schemas.openxmlformats.org/drawingml/2006/main">
              <a:ext uri="{FF2B5EF4-FFF2-40B4-BE49-F238E27FC236}">
                <a16:creationId xmlns:a16="http://schemas.microsoft.com/office/drawing/2014/main" id="{13A85C0E-B4F0-44AA-A616-9BA585D509C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953750" y="6477000"/>
            <a:ext cx="714375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r">
              <a:defRPr sz="900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defPPr>
            <a:lvl1pPr algn="r">
              <a:defRPr sz="900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1pPr>
            <a:lvl2pPr algn="r">
              <a:defRPr sz="900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2pPr>
            <a:lvl3pPr algn="r">
              <a:defRPr sz="900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3pPr>
            <a:lvl4pPr algn="r">
              <a:defRPr sz="900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4pPr>
            <a:lvl5pPr algn="r">
              <a:defRPr sz="900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5pPr>
            <a:lvl6pPr algn="r">
              <a:defRPr sz="900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6pPr>
            <a:lvl7pPr algn="r">
              <a:defRPr sz="900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7pPr>
            <a:lvl8pPr algn="r">
              <a:defRPr sz="900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8pPr>
            <a:lvl9pPr algn="r">
              <a:defRPr sz="900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lvl9pPr>
          </a:lstStyle>
          <a:p xmlns:a="http://schemas.openxmlformats.org/drawingml/2006/main">
            <a:pPr algn="r">
              <a:lnSpc>
                <a:spcPct val="106000"/>
              </a:lnSpc>
              <a:buNone/>
              <a:defRPr sz="900" b="0">
                <a:solidFill>
                  <a:srgbClr val="292326"/>
                </a:solidFill>
                <a:latin typeface="Inter"/>
                <a:ea typeface="Inter"/>
                <a:cs typeface="Inter"/>
              </a:defRPr>
            </a:pPr>
            <a:r>
              <a:rPr sz="900" b="0">
                <a:solidFill>
                  <a:srgbClr val="292326"/>
                </a:solidFill>
                <a:latin typeface="Inter"/>
                <a:ea typeface="Inter"/>
                <a:cs typeface="Inter"/>
              </a:rPr>
              <a:t xml:space="preserve">10 / 10</a:t>
            </a:r>
          </a:p>
        </p:txBody>
      </p:sp>
    </p:spTree>
    <p:extLst>
      <p:ext uri="{BB962C8B-B14F-4D97-AF65-F5344CB8AC3E}">
        <p14:creationId xmlns:p14="http://schemas.microsoft.com/office/powerpoint/2010/main" val="1303191662"/>
      </p:ext>
    </p:extLst>
  </p:cSld>
</p:sld>
</file>

<file path=ppt/theme/theme1.xml><?xml version="1.0" encoding="utf-8"?>
<a:theme xmlns:a="http://schemas.openxmlformats.org/drawingml/2006/main" name="ChatGPT">
  <a:themeElements>
    <a:clrScheme name="ChatGPT">
      <a:dk1>
        <a:srgbClr val="000000"/>
      </a:dk1>
      <a:lt1>
        <a:srgbClr val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">
      <a:majorFont>
        <a:latin typeface="Aptos"/>
        <a:ea typeface=""/>
        <a:cs typeface=""/>
      </a:majorFont>
      <a:minorFont>
        <a:latin typeface="Aptos"/>
        <a:ea typeface=""/>
        <a:cs typeface=""/>
      </a:minorFont>
    </a:fontScheme>
    <a:fmtScheme name="ChatGPT">
      <a:fillStyleLst>
        <a:solidFill>
          <a:schemeClr val="phClr"/>
        </a:solidFill>
        <a:gradFill>
          <a:gsLst>
            <a:gs pos="0">
              <a:schemeClr val="phClr">
                <a:tint val="67000"/>
                <a:lumMod val="110000"/>
                <a:satMod val="105000"/>
              </a:schemeClr>
            </a:gs>
            <a:gs pos="50000">
              <a:schemeClr val="phClr">
                <a:tint val="73000"/>
                <a:lumMod val="105000"/>
                <a:satMod val="103000"/>
              </a:schemeClr>
            </a:gs>
            <a:gs pos="100000">
              <a:schemeClr val="phClr">
                <a:tint val="81000"/>
                <a:lumMod val="105000"/>
                <a:satMod val="109000"/>
              </a:schemeClr>
            </a:gs>
          </a:gsLst>
          <a:lin ang="5400000" scaled="0"/>
        </a:gradFill>
        <a:gradFill>
          <a:gsLst>
            <a:gs pos="0">
              <a:schemeClr val="phClr">
                <a:tint val="94000"/>
                <a:lumMod val="102000"/>
                <a:satMod val="103000"/>
              </a:schemeClr>
            </a:gs>
            <a:gs pos="50000">
              <a:schemeClr val="phClr">
                <a:shade val="100000"/>
                <a:lumMod val="100000"/>
                <a:satMod val="110000"/>
              </a:schemeClr>
            </a:gs>
            <a:gs pos="100000">
              <a:schemeClr val="phClr">
                <a:shade val="78000"/>
                <a:lumMod val="99000"/>
                <a:satMod val="120000"/>
              </a:schemeClr>
            </a:gs>
          </a:gsLst>
          <a:lin ang="5400000" scaled="0"/>
        </a:gradFill>
      </a:fillStyleLst>
      <a:lnStyleLst>
        <a:ln w="12700">
          <a:solidFill>
            <a:schemeClr val="phClr"/>
          </a:solidFill>
          <a:prstDash val="solid"/>
        </a:ln>
        <a:ln w="19050">
          <a:solidFill>
            <a:schemeClr val="phClr"/>
          </a:solidFill>
          <a:prstDash val="solid"/>
        </a:ln>
        <a:ln w="25400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19050" dist="9525" dir="5400000">
              <a:srgbClr val="000000">
                <a:alpha val="6000"/>
              </a:srgbClr>
            </a:outerShdw>
          </a:effectLst>
        </a:effectStyle>
        <a:effectStyle>
          <a:effectLst>
            <a:outerShdw blurRad="28575" dist="9525" dir="5400000">
              <a:srgbClr val="000000">
                <a:alpha val="8000"/>
              </a:srgbClr>
            </a:outerShdw>
          </a:effectLst>
        </a:effectStyle>
        <a:effectStyle>
          <a:effectLst>
            <a:outerShdw blurRad="57150" dist="19050" dir="5400000">
              <a:srgbClr val="000000">
                <a:alpha val="10000"/>
              </a:srgbClr>
            </a:outerShdw>
          </a:effectLst>
        </a:effectStyle>
        <a:effectStyle>
          <a:effectLst>
            <a:outerShdw blurRad="114300" dist="38100" dir="5400000">
              <a:srgbClr val="000000">
                <a:alpha val="12000"/>
              </a:srgbClr>
            </a:outerShdw>
          </a:effectLst>
        </a:effectStyle>
        <a:effectStyle>
          <a:effectLst>
            <a:outerShdw blurRad="171450" dist="571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266700" dist="95250" dir="5400000">
              <a:srgbClr val="000000">
                <a:alpha val="24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>
          <a:gsLst>
            <a:gs pos="0">
              <a:schemeClr val="phClr">
                <a:tint val="93000"/>
                <a:shade val="98000"/>
                <a:lumMod val="102000"/>
                <a:satMod val="150000"/>
              </a:schemeClr>
            </a:gs>
            <a:gs pos="50000">
              <a:schemeClr val="phClr">
                <a:tint val="98000"/>
                <a:shade val="90000"/>
                <a:lumMod val="103000"/>
                <a:satMod val="130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</a:theme>
</file>

<file path=docProps/app.xml><?xml version="1.0" encoding="utf-8"?>
<ap:Properties xmlns:ap="http://schemas.openxmlformats.org/officeDocument/2006/extended-properties">
  <ap:Application>Walnut Exporter</ap:Application>
  <ap:PresentationFormat>Converted Presentation</ap:PresentationFormat>
  <ap:Slides>0</ap:Slides>
  <ap:Notes>0</ap:Notes>
  <ap:HiddenSlides>0</ap:HiddenSlides>
  <ap:SharedDoc>false</ap:SharedDoc>
  <ap:DocSecurity>0</ap:DocSecurity>
</ap:Properties>
</file>

<file path=docProps/core.xml><?xml version="1.0" encoding="utf-8"?>
<coreProperties xmlns:dc="http://purl.org/dc/elements/1.1/" xmlns:dcterms="http://purl.org/dc/terms/" xmlns:xsi="http://www.w3.org/2001/XMLSchema-instance" xmlns="http://schemas.openxmlformats.org/package/2006/metadata/core-properties">
  <dc:creator>Walnut Exporter</dc:creator>
  <lastModifiedBy>Walnut Exporter</lastModifiedBy>
  <dc:title>Mira Lane — 创作选集 / 2026</dc:title>
  <dcterms:created xsi:type="dcterms:W3CDTF">2026-10-22T11:03:55.6260000Z</dcterms:created>
  <dcterms:modified xsi:type="dcterms:W3CDTF">2026-10-22T11:03:55.6260000Z</dcterms:modified>
</coreProperties>
</file>